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6.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rts/chart1.xml" ContentType="application/vnd.openxmlformats-officedocument.drawingml.chart+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rts/chart2.xml" ContentType="application/vnd.openxmlformats-officedocument.drawingml.chart+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charts/chart3.xml" ContentType="application/vnd.openxmlformats-officedocument.drawingml.chart+xml"/>
  <Override PartName="/ppt/notesSlides/notesSlide40.xml" ContentType="application/vnd.openxmlformats-officedocument.presentationml.notesSlide+xml"/>
  <Override PartName="/ppt/charts/chart4.xml" ContentType="application/vnd.openxmlformats-officedocument.drawingml.chart+xml"/>
  <Override PartName="/ppt/notesSlides/notesSlide41.xml" ContentType="application/vnd.openxmlformats-officedocument.presentationml.notesSlide+xml"/>
  <Override PartName="/ppt/charts/chart5.xml" ContentType="application/vnd.openxmlformats-officedocument.drawingml.chart+xml"/>
  <Override PartName="/ppt/notesSlides/notesSlide42.xml" ContentType="application/vnd.openxmlformats-officedocument.presentationml.notesSlide+xml"/>
  <Override PartName="/ppt/charts/chart6.xml" ContentType="application/vnd.openxmlformats-officedocument.drawingml.chart+xml"/>
  <Override PartName="/ppt/notesSlides/notesSlide43.xml" ContentType="application/vnd.openxmlformats-officedocument.presentationml.notesSlide+xml"/>
  <Override PartName="/ppt/charts/chart7.xml" ContentType="application/vnd.openxmlformats-officedocument.drawingml.chart+xml"/>
  <Override PartName="/ppt/notesSlides/notesSlide44.xml" ContentType="application/vnd.openxmlformats-officedocument.presentationml.notesSlide+xml"/>
  <Override PartName="/ppt/charts/chart8.xml" ContentType="application/vnd.openxmlformats-officedocument.drawingml.chart+xml"/>
  <Override PartName="/ppt/notesSlides/notesSlide45.xml" ContentType="application/vnd.openxmlformats-officedocument.presentationml.notesSlide+xml"/>
  <Override PartName="/ppt/charts/chart9.xml" ContentType="application/vnd.openxmlformats-officedocument.drawingml.chart+xml"/>
  <Override PartName="/ppt/notesSlides/notesSlide46.xml" ContentType="application/vnd.openxmlformats-officedocument.presentationml.notesSlide+xml"/>
  <Override PartName="/ppt/charts/chart10.xml" ContentType="application/vnd.openxmlformats-officedocument.drawingml.chart+xml"/>
  <Override PartName="/ppt/notesSlides/notesSlide47.xml" ContentType="application/vnd.openxmlformats-officedocument.presentationml.notesSlide+xml"/>
  <Override PartName="/ppt/charts/chart11.xml" ContentType="application/vnd.openxmlformats-officedocument.drawingml.chart+xml"/>
  <Override PartName="/ppt/notesSlides/notesSlide48.xml" ContentType="application/vnd.openxmlformats-officedocument.presentationml.notesSlide+xml"/>
  <Override PartName="/ppt/charts/chart12.xml" ContentType="application/vnd.openxmlformats-officedocument.drawingml.chart+xml"/>
  <Override PartName="/ppt/notesSlides/notesSlide49.xml" ContentType="application/vnd.openxmlformats-officedocument.presentationml.notesSlide+xml"/>
  <Override PartName="/ppt/charts/chart13.xml" ContentType="application/vnd.openxmlformats-officedocument.drawingml.chart+xml"/>
  <Override PartName="/ppt/notesSlides/notesSlide50.xml" ContentType="application/vnd.openxmlformats-officedocument.presentationml.notesSlide+xml"/>
  <Override PartName="/ppt/charts/chart14.xml" ContentType="application/vnd.openxmlformats-officedocument.drawingml.chart+xml"/>
  <Override PartName="/ppt/charts/chart15.xml" ContentType="application/vnd.openxmlformats-officedocument.drawingml.chart+xml"/>
  <Override PartName="/ppt/charts/chart16.xml" ContentType="application/vnd.openxmlformats-officedocument.drawingml.chart+xml"/>
  <Override PartName="/ppt/notesSlides/notesSlide51.xml" ContentType="application/vnd.openxmlformats-officedocument.presentationml.notesSlide+xml"/>
  <Override PartName="/ppt/charts/chart17.xml" ContentType="application/vnd.openxmlformats-officedocument.drawingml.chart+xml"/>
  <Override PartName="/ppt/notesSlides/notesSlide52.xml" ContentType="application/vnd.openxmlformats-officedocument.presentationml.notesSlide+xml"/>
  <Override PartName="/ppt/charts/chart18.xml" ContentType="application/vnd.openxmlformats-officedocument.drawingml.chart+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charts/chart19.xml" ContentType="application/vnd.openxmlformats-officedocument.drawingml.chart+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charts/chart20.xml" ContentType="application/vnd.openxmlformats-officedocument.drawingml.chart+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808" r:id="rId1"/>
    <p:sldMasterId id="2147483832" r:id="rId2"/>
    <p:sldMasterId id="2147483880" r:id="rId3"/>
    <p:sldMasterId id="2147483892" r:id="rId4"/>
    <p:sldMasterId id="2147483904" r:id="rId5"/>
    <p:sldMasterId id="2147483916" r:id="rId6"/>
    <p:sldMasterId id="2147483928" r:id="rId7"/>
  </p:sldMasterIdLst>
  <p:notesMasterIdLst>
    <p:notesMasterId r:id="rId108"/>
  </p:notesMasterIdLst>
  <p:handoutMasterIdLst>
    <p:handoutMasterId r:id="rId109"/>
  </p:handoutMasterIdLst>
  <p:sldIdLst>
    <p:sldId id="387" r:id="rId8"/>
    <p:sldId id="388" r:id="rId9"/>
    <p:sldId id="389" r:id="rId10"/>
    <p:sldId id="390" r:id="rId11"/>
    <p:sldId id="391" r:id="rId12"/>
    <p:sldId id="392" r:id="rId13"/>
    <p:sldId id="393" r:id="rId14"/>
    <p:sldId id="394" r:id="rId15"/>
    <p:sldId id="395" r:id="rId16"/>
    <p:sldId id="396" r:id="rId17"/>
    <p:sldId id="397" r:id="rId18"/>
    <p:sldId id="398" r:id="rId19"/>
    <p:sldId id="399" r:id="rId20"/>
    <p:sldId id="400" r:id="rId21"/>
    <p:sldId id="408" r:id="rId22"/>
    <p:sldId id="402" r:id="rId23"/>
    <p:sldId id="403" r:id="rId24"/>
    <p:sldId id="404" r:id="rId25"/>
    <p:sldId id="406" r:id="rId26"/>
    <p:sldId id="267" r:id="rId27"/>
    <p:sldId id="268" r:id="rId28"/>
    <p:sldId id="365" r:id="rId29"/>
    <p:sldId id="366" r:id="rId30"/>
    <p:sldId id="367" r:id="rId31"/>
    <p:sldId id="375" r:id="rId32"/>
    <p:sldId id="368" r:id="rId33"/>
    <p:sldId id="376" r:id="rId34"/>
    <p:sldId id="372" r:id="rId35"/>
    <p:sldId id="379" r:id="rId36"/>
    <p:sldId id="380" r:id="rId37"/>
    <p:sldId id="383" r:id="rId38"/>
    <p:sldId id="381" r:id="rId39"/>
    <p:sldId id="373" r:id="rId40"/>
    <p:sldId id="382" r:id="rId41"/>
    <p:sldId id="385" r:id="rId42"/>
    <p:sldId id="386" r:id="rId43"/>
    <p:sldId id="473" r:id="rId44"/>
    <p:sldId id="409" r:id="rId45"/>
    <p:sldId id="410" r:id="rId46"/>
    <p:sldId id="411" r:id="rId47"/>
    <p:sldId id="412" r:id="rId48"/>
    <p:sldId id="413" r:id="rId49"/>
    <p:sldId id="414" r:id="rId50"/>
    <p:sldId id="415" r:id="rId51"/>
    <p:sldId id="416" r:id="rId52"/>
    <p:sldId id="417" r:id="rId53"/>
    <p:sldId id="418" r:id="rId54"/>
    <p:sldId id="419" r:id="rId55"/>
    <p:sldId id="420" r:id="rId56"/>
    <p:sldId id="421" r:id="rId57"/>
    <p:sldId id="422" r:id="rId58"/>
    <p:sldId id="423" r:id="rId59"/>
    <p:sldId id="424" r:id="rId60"/>
    <p:sldId id="425" r:id="rId61"/>
    <p:sldId id="426" r:id="rId62"/>
    <p:sldId id="427" r:id="rId63"/>
    <p:sldId id="480" r:id="rId64"/>
    <p:sldId id="428" r:id="rId65"/>
    <p:sldId id="429" r:id="rId66"/>
    <p:sldId id="441" r:id="rId67"/>
    <p:sldId id="442" r:id="rId68"/>
    <p:sldId id="443" r:id="rId69"/>
    <p:sldId id="430" r:id="rId70"/>
    <p:sldId id="431" r:id="rId71"/>
    <p:sldId id="438" r:id="rId72"/>
    <p:sldId id="439" r:id="rId73"/>
    <p:sldId id="444" r:id="rId74"/>
    <p:sldId id="445" r:id="rId75"/>
    <p:sldId id="446" r:id="rId76"/>
    <p:sldId id="447" r:id="rId77"/>
    <p:sldId id="448" r:id="rId78"/>
    <p:sldId id="449" r:id="rId79"/>
    <p:sldId id="450" r:id="rId80"/>
    <p:sldId id="451" r:id="rId81"/>
    <p:sldId id="452" r:id="rId82"/>
    <p:sldId id="453" r:id="rId83"/>
    <p:sldId id="454" r:id="rId84"/>
    <p:sldId id="455" r:id="rId85"/>
    <p:sldId id="456" r:id="rId86"/>
    <p:sldId id="457" r:id="rId87"/>
    <p:sldId id="458" r:id="rId88"/>
    <p:sldId id="460" r:id="rId89"/>
    <p:sldId id="461" r:id="rId90"/>
    <p:sldId id="462" r:id="rId91"/>
    <p:sldId id="463" r:id="rId92"/>
    <p:sldId id="464" r:id="rId93"/>
    <p:sldId id="465" r:id="rId94"/>
    <p:sldId id="466" r:id="rId95"/>
    <p:sldId id="467" r:id="rId96"/>
    <p:sldId id="468" r:id="rId97"/>
    <p:sldId id="469" r:id="rId98"/>
    <p:sldId id="470" r:id="rId99"/>
    <p:sldId id="471" r:id="rId100"/>
    <p:sldId id="472" r:id="rId101"/>
    <p:sldId id="474" r:id="rId102"/>
    <p:sldId id="475" r:id="rId103"/>
    <p:sldId id="476" r:id="rId104"/>
    <p:sldId id="477" r:id="rId105"/>
    <p:sldId id="478" r:id="rId106"/>
    <p:sldId id="479" r:id="rId107"/>
  </p:sldIdLst>
  <p:sldSz cx="9144000" cy="6858000" type="screen4x3"/>
  <p:notesSz cx="6858000" cy="9144000"/>
  <p:defaultTextStyle>
    <a:defPPr>
      <a:defRPr lang="en-US"/>
    </a:defPPr>
    <a:lvl1pPr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p:defaultTextStyle>
  <p:extLst>
    <p:ext uri="{521415D9-36F7-43E2-AB2F-B90AF26B5E84}">
      <p14:sectionLst xmlns:p14="http://schemas.microsoft.com/office/powerpoint/2010/main">
        <p14:section name="Title" id="{BD807439-59C9-3F44-BBAC-4AC7C7457856}">
          <p14:sldIdLst>
            <p14:sldId id="387"/>
          </p14:sldIdLst>
        </p14:section>
        <p14:section name="Intro" id="{72F649E6-57AE-6947-B097-12071DA503CC}">
          <p14:sldIdLst>
            <p14:sldId id="388"/>
          </p14:sldIdLst>
        </p14:section>
        <p14:section name="Team" id="{6713544B-1DDD-704E-BC91-9991C22143A4}">
          <p14:sldIdLst>
            <p14:sldId id="389"/>
            <p14:sldId id="390"/>
          </p14:sldIdLst>
        </p14:section>
        <p14:section name="Project" id="{CF6E4796-9B72-A044-997B-7AFAEDBD536D}">
          <p14:sldIdLst>
            <p14:sldId id="391"/>
            <p14:sldId id="392"/>
            <p14:sldId id="393"/>
            <p14:sldId id="394"/>
            <p14:sldId id="395"/>
          </p14:sldIdLst>
        </p14:section>
        <p14:section name="Progress" id="{481F4E4C-C6AE-A041-B893-86232C9EB660}">
          <p14:sldIdLst>
            <p14:sldId id="396"/>
            <p14:sldId id="397"/>
            <p14:sldId id="398"/>
          </p14:sldIdLst>
        </p14:section>
        <p14:section name="Approach" id="{DC510BE1-77B9-534F-BA6B-EE21526E8897}">
          <p14:sldIdLst>
            <p14:sldId id="399"/>
            <p14:sldId id="400"/>
            <p14:sldId id="408"/>
            <p14:sldId id="402"/>
            <p14:sldId id="403"/>
            <p14:sldId id="404"/>
            <p14:sldId id="406"/>
            <p14:sldId id="267"/>
            <p14:sldId id="268"/>
            <p14:sldId id="365"/>
            <p14:sldId id="366"/>
            <p14:sldId id="367"/>
            <p14:sldId id="375"/>
            <p14:sldId id="368"/>
            <p14:sldId id="376"/>
            <p14:sldId id="372"/>
            <p14:sldId id="379"/>
            <p14:sldId id="380"/>
            <p14:sldId id="383"/>
            <p14:sldId id="381"/>
            <p14:sldId id="373"/>
          </p14:sldIdLst>
        </p14:section>
        <p14:section name="Lessons" id="{67F6F4B2-873B-FD4E-917B-DC561BF181EE}">
          <p14:sldIdLst/>
        </p14:section>
        <p14:section name="Roadmap" id="{81AC7E30-41FA-BB4C-8437-004F340796DB}">
          <p14:sldIdLst>
            <p14:sldId id="382"/>
            <p14:sldId id="385"/>
            <p14:sldId id="386"/>
          </p14:sldIdLst>
        </p14:section>
        <p14:section name="Backup" id="{AB47F29E-45A7-1247-975D-66DE5DEC50A9}">
          <p14:sldIdLst>
            <p14:sldId id="473"/>
            <p14:sldId id="409"/>
            <p14:sldId id="410"/>
            <p14:sldId id="411"/>
            <p14:sldId id="412"/>
            <p14:sldId id="413"/>
            <p14:sldId id="414"/>
            <p14:sldId id="415"/>
            <p14:sldId id="416"/>
            <p14:sldId id="417"/>
            <p14:sldId id="418"/>
            <p14:sldId id="419"/>
            <p14:sldId id="420"/>
            <p14:sldId id="421"/>
            <p14:sldId id="422"/>
            <p14:sldId id="423"/>
            <p14:sldId id="424"/>
            <p14:sldId id="425"/>
            <p14:sldId id="426"/>
            <p14:sldId id="427"/>
            <p14:sldId id="480"/>
            <p14:sldId id="428"/>
            <p14:sldId id="429"/>
            <p14:sldId id="441"/>
            <p14:sldId id="442"/>
            <p14:sldId id="443"/>
            <p14:sldId id="430"/>
            <p14:sldId id="431"/>
            <p14:sldId id="438"/>
            <p14:sldId id="439"/>
            <p14:sldId id="444"/>
            <p14:sldId id="445"/>
            <p14:sldId id="446"/>
            <p14:sldId id="447"/>
            <p14:sldId id="448"/>
            <p14:sldId id="449"/>
            <p14:sldId id="450"/>
            <p14:sldId id="451"/>
            <p14:sldId id="452"/>
            <p14:sldId id="453"/>
            <p14:sldId id="454"/>
            <p14:sldId id="455"/>
            <p14:sldId id="456"/>
            <p14:sldId id="457"/>
            <p14:sldId id="458"/>
            <p14:sldId id="460"/>
            <p14:sldId id="461"/>
            <p14:sldId id="462"/>
            <p14:sldId id="463"/>
            <p14:sldId id="464"/>
            <p14:sldId id="465"/>
            <p14:sldId id="466"/>
            <p14:sldId id="467"/>
            <p14:sldId id="468"/>
            <p14:sldId id="469"/>
            <p14:sldId id="470"/>
            <p14:sldId id="471"/>
            <p14:sldId id="472"/>
            <p14:sldId id="474"/>
            <p14:sldId id="475"/>
            <p14:sldId id="476"/>
            <p14:sldId id="477"/>
            <p14:sldId id="478"/>
            <p14:sldId id="479"/>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84C50F"/>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649" autoAdjust="0"/>
    <p:restoredTop sz="99822" autoAdjust="0"/>
  </p:normalViewPr>
  <p:slideViewPr>
    <p:cSldViewPr>
      <p:cViewPr>
        <p:scale>
          <a:sx n="76" d="100"/>
          <a:sy n="76" d="100"/>
        </p:scale>
        <p:origin x="-2496" y="-12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01" Type="http://schemas.openxmlformats.org/officeDocument/2006/relationships/slide" Target="slides/slide94.xml"/><Relationship Id="rId102" Type="http://schemas.openxmlformats.org/officeDocument/2006/relationships/slide" Target="slides/slide95.xml"/><Relationship Id="rId103" Type="http://schemas.openxmlformats.org/officeDocument/2006/relationships/slide" Target="slides/slide96.xml"/><Relationship Id="rId104" Type="http://schemas.openxmlformats.org/officeDocument/2006/relationships/slide" Target="slides/slide97.xml"/><Relationship Id="rId105" Type="http://schemas.openxmlformats.org/officeDocument/2006/relationships/slide" Target="slides/slide98.xml"/><Relationship Id="rId106" Type="http://schemas.openxmlformats.org/officeDocument/2006/relationships/slide" Target="slides/slide99.xml"/><Relationship Id="rId107" Type="http://schemas.openxmlformats.org/officeDocument/2006/relationships/slide" Target="slides/slide100.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 Target="slides/slide1.xml"/><Relationship Id="rId9" Type="http://schemas.openxmlformats.org/officeDocument/2006/relationships/slide" Target="slides/slide2.xml"/><Relationship Id="rId108" Type="http://schemas.openxmlformats.org/officeDocument/2006/relationships/notesMaster" Target="notesMasters/notesMaster1.xml"/><Relationship Id="rId109" Type="http://schemas.openxmlformats.org/officeDocument/2006/relationships/handoutMaster" Target="handoutMasters/handoutMaster1.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70" Type="http://schemas.openxmlformats.org/officeDocument/2006/relationships/slide" Target="slides/slide63.xml"/><Relationship Id="rId71" Type="http://schemas.openxmlformats.org/officeDocument/2006/relationships/slide" Target="slides/slide64.xml"/><Relationship Id="rId72" Type="http://schemas.openxmlformats.org/officeDocument/2006/relationships/slide" Target="slides/slide65.xml"/><Relationship Id="rId73" Type="http://schemas.openxmlformats.org/officeDocument/2006/relationships/slide" Target="slides/slide66.xml"/><Relationship Id="rId74" Type="http://schemas.openxmlformats.org/officeDocument/2006/relationships/slide" Target="slides/slide67.xml"/><Relationship Id="rId75" Type="http://schemas.openxmlformats.org/officeDocument/2006/relationships/slide" Target="slides/slide68.xml"/><Relationship Id="rId76" Type="http://schemas.openxmlformats.org/officeDocument/2006/relationships/slide" Target="slides/slide69.xml"/><Relationship Id="rId77" Type="http://schemas.openxmlformats.org/officeDocument/2006/relationships/slide" Target="slides/slide70.xml"/><Relationship Id="rId78" Type="http://schemas.openxmlformats.org/officeDocument/2006/relationships/slide" Target="slides/slide71.xml"/><Relationship Id="rId79" Type="http://schemas.openxmlformats.org/officeDocument/2006/relationships/slide" Target="slides/slide72.xml"/><Relationship Id="rId110" Type="http://schemas.openxmlformats.org/officeDocument/2006/relationships/printerSettings" Target="printerSettings/printerSettings1.bin"/><Relationship Id="rId90" Type="http://schemas.openxmlformats.org/officeDocument/2006/relationships/slide" Target="slides/slide83.xml"/><Relationship Id="rId91" Type="http://schemas.openxmlformats.org/officeDocument/2006/relationships/slide" Target="slides/slide84.xml"/><Relationship Id="rId92" Type="http://schemas.openxmlformats.org/officeDocument/2006/relationships/slide" Target="slides/slide85.xml"/><Relationship Id="rId93" Type="http://schemas.openxmlformats.org/officeDocument/2006/relationships/slide" Target="slides/slide86.xml"/><Relationship Id="rId94" Type="http://schemas.openxmlformats.org/officeDocument/2006/relationships/slide" Target="slides/slide87.xml"/><Relationship Id="rId95" Type="http://schemas.openxmlformats.org/officeDocument/2006/relationships/slide" Target="slides/slide88.xml"/><Relationship Id="rId96" Type="http://schemas.openxmlformats.org/officeDocument/2006/relationships/slide" Target="slides/slide89.xml"/><Relationship Id="rId97" Type="http://schemas.openxmlformats.org/officeDocument/2006/relationships/slide" Target="slides/slide90.xml"/><Relationship Id="rId98" Type="http://schemas.openxmlformats.org/officeDocument/2006/relationships/slide" Target="slides/slide91.xml"/><Relationship Id="rId99" Type="http://schemas.openxmlformats.org/officeDocument/2006/relationships/slide" Target="slides/slide92.xml"/><Relationship Id="rId111" Type="http://schemas.openxmlformats.org/officeDocument/2006/relationships/presProps" Target="presProps.xml"/><Relationship Id="rId112" Type="http://schemas.openxmlformats.org/officeDocument/2006/relationships/viewProps" Target="viewProps.xml"/><Relationship Id="rId113" Type="http://schemas.openxmlformats.org/officeDocument/2006/relationships/theme" Target="theme/theme1.xml"/><Relationship Id="rId114" Type="http://schemas.openxmlformats.org/officeDocument/2006/relationships/tableStyles" Target="tableStyles.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60" Type="http://schemas.openxmlformats.org/officeDocument/2006/relationships/slide" Target="slides/slide53.xml"/><Relationship Id="rId61" Type="http://schemas.openxmlformats.org/officeDocument/2006/relationships/slide" Target="slides/slide54.xml"/><Relationship Id="rId62" Type="http://schemas.openxmlformats.org/officeDocument/2006/relationships/slide" Target="slides/slide55.xml"/><Relationship Id="rId63" Type="http://schemas.openxmlformats.org/officeDocument/2006/relationships/slide" Target="slides/slide56.xml"/><Relationship Id="rId64" Type="http://schemas.openxmlformats.org/officeDocument/2006/relationships/slide" Target="slides/slide57.xml"/><Relationship Id="rId65" Type="http://schemas.openxmlformats.org/officeDocument/2006/relationships/slide" Target="slides/slide58.xml"/><Relationship Id="rId66" Type="http://schemas.openxmlformats.org/officeDocument/2006/relationships/slide" Target="slides/slide59.xml"/><Relationship Id="rId67" Type="http://schemas.openxmlformats.org/officeDocument/2006/relationships/slide" Target="slides/slide60.xml"/><Relationship Id="rId68" Type="http://schemas.openxmlformats.org/officeDocument/2006/relationships/slide" Target="slides/slide61.xml"/><Relationship Id="rId69" Type="http://schemas.openxmlformats.org/officeDocument/2006/relationships/slide" Target="slides/slide62.xml"/><Relationship Id="rId100" Type="http://schemas.openxmlformats.org/officeDocument/2006/relationships/slide" Target="slides/slide93.xml"/><Relationship Id="rId80" Type="http://schemas.openxmlformats.org/officeDocument/2006/relationships/slide" Target="slides/slide73.xml"/><Relationship Id="rId81" Type="http://schemas.openxmlformats.org/officeDocument/2006/relationships/slide" Target="slides/slide74.xml"/><Relationship Id="rId82" Type="http://schemas.openxmlformats.org/officeDocument/2006/relationships/slide" Target="slides/slide75.xml"/><Relationship Id="rId83" Type="http://schemas.openxmlformats.org/officeDocument/2006/relationships/slide" Target="slides/slide76.xml"/><Relationship Id="rId84" Type="http://schemas.openxmlformats.org/officeDocument/2006/relationships/slide" Target="slides/slide77.xml"/><Relationship Id="rId85" Type="http://schemas.openxmlformats.org/officeDocument/2006/relationships/slide" Target="slides/slide78.xml"/><Relationship Id="rId86" Type="http://schemas.openxmlformats.org/officeDocument/2006/relationships/slide" Target="slides/slide79.xml"/><Relationship Id="rId87" Type="http://schemas.openxmlformats.org/officeDocument/2006/relationships/slide" Target="slides/slide80.xml"/><Relationship Id="rId88" Type="http://schemas.openxmlformats.org/officeDocument/2006/relationships/slide" Target="slides/slide81.xml"/><Relationship Id="rId89" Type="http://schemas.openxmlformats.org/officeDocument/2006/relationships/slide" Target="slides/slide82.xml"/></Relationships>
</file>

<file path=ppt/charts/_rels/chart1.xml.rels><?xml version="1.0" encoding="UTF-8" standalone="yes"?>
<Relationships xmlns="http://schemas.openxmlformats.org/package/2006/relationships"><Relationship Id="rId1" Type="http://schemas.openxmlformats.org/officeDocument/2006/relationships/oleObject" Target="Macintosh%20HD:Users:tharanga:MSE:GitHub:argonauts:project:plan:EarnedValue_V2.xlsx" TargetMode="External"/></Relationships>
</file>

<file path=ppt/charts/_rels/chart10.xml.rels><?xml version="1.0" encoding="UTF-8" standalone="yes"?>
<Relationships xmlns="http://schemas.openxmlformats.org/package/2006/relationships"><Relationship Id="rId1" Type="http://schemas.openxmlformats.org/officeDocument/2006/relationships/oleObject" Target="Macintosh%20HD:Users:tharanga:MSE:GitHub:argonauts:project:plan:EarnedValue_V2.xlsx" TargetMode="External"/></Relationships>
</file>

<file path=ppt/charts/_rels/chart11.xml.rels><?xml version="1.0" encoding="UTF-8" standalone="yes"?>
<Relationships xmlns="http://schemas.openxmlformats.org/package/2006/relationships"><Relationship Id="rId1" Type="http://schemas.openxmlformats.org/officeDocument/2006/relationships/oleObject" Target="Macintosh%20HD:Users:tharanga:MSE:GitHub:argonauts:project:plan:EarnedValue_V2.xlsx" TargetMode="External"/></Relationships>
</file>

<file path=ppt/charts/_rels/chart12.xml.rels><?xml version="1.0" encoding="UTF-8" standalone="yes"?>
<Relationships xmlns="http://schemas.openxmlformats.org/package/2006/relationships"><Relationship Id="rId1" Type="http://schemas.openxmlformats.org/officeDocument/2006/relationships/oleObject" Target="Macintosh%20HD:Users:tharanga:MSE:GitHub:argonauts:project:plan:EarnedValue_V2.xlsx" TargetMode="External"/></Relationships>
</file>

<file path=ppt/charts/_rels/chart13.xml.rels><?xml version="1.0" encoding="UTF-8" standalone="yes"?>
<Relationships xmlns="http://schemas.openxmlformats.org/package/2006/relationships"><Relationship Id="rId1" Type="http://schemas.openxmlformats.org/officeDocument/2006/relationships/oleObject" Target="Macintosh%20HD:Users:tharanga:MSE:GitHub:argonauts:project:plan:EarnedValue_V2.xlsx" TargetMode="External"/></Relationships>
</file>

<file path=ppt/charts/_rels/chart14.xml.rels><?xml version="1.0" encoding="UTF-8" standalone="yes"?>
<Relationships xmlns="http://schemas.openxmlformats.org/package/2006/relationships"><Relationship Id="rId1" Type="http://schemas.openxmlformats.org/officeDocument/2006/relationships/oleObject" Target="Macintosh%20HD:Users:tharanga:MSE:GitHub:argonauts:project:plan:EarnedValue_V2.xlsx" TargetMode="External"/></Relationships>
</file>

<file path=ppt/charts/_rels/chart15.xml.rels><?xml version="1.0" encoding="UTF-8" standalone="yes"?>
<Relationships xmlns="http://schemas.openxmlformats.org/package/2006/relationships"><Relationship Id="rId1" Type="http://schemas.openxmlformats.org/officeDocument/2006/relationships/oleObject" Target="Macintosh%20HD:Users:tharanga:Documents:Iteration12-BurnDown.xls" TargetMode="External"/></Relationships>
</file>

<file path=ppt/charts/_rels/chart16.xml.rels><?xml version="1.0" encoding="UTF-8" standalone="yes"?>
<Relationships xmlns="http://schemas.openxmlformats.org/package/2006/relationships"><Relationship Id="rId1" Type="http://schemas.openxmlformats.org/officeDocument/2006/relationships/oleObject" Target="Macintosh%20HD:Users:tharanga:Documents:Iteration12-BurnDown.xls" TargetMode="External"/></Relationships>
</file>

<file path=ppt/charts/_rels/chart17.xml.rels><?xml version="1.0" encoding="UTF-8" standalone="yes"?>
<Relationships xmlns="http://schemas.openxmlformats.org/package/2006/relationships"><Relationship Id="rId1" Type="http://schemas.openxmlformats.org/officeDocument/2006/relationships/oleObject" Target="Book1" TargetMode="External"/></Relationships>
</file>

<file path=ppt/charts/_rels/chart18.xml.rels><?xml version="1.0" encoding="UTF-8" standalone="yes"?>
<Relationships xmlns="http://schemas.openxmlformats.org/package/2006/relationships"><Relationship Id="rId1" Type="http://schemas.openxmlformats.org/officeDocument/2006/relationships/oleObject" Target="file:///C:\Users\div\Desktop\testcases.xlsx" TargetMode="External"/></Relationships>
</file>

<file path=ppt/charts/_rels/chart19.xml.rels><?xml version="1.0" encoding="UTF-8" standalone="yes"?>
<Relationships xmlns="http://schemas.openxmlformats.org/package/2006/relationships"><Relationship Id="rId1" Type="http://schemas.openxmlformats.org/officeDocument/2006/relationships/oleObject" Target="Macintosh%20HD:Users:tharanga:MSE:2012-Summer:schedule.xlsx"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Macintosh%20HD:Users:tharanga:Documents:Iteration12-BurnDown.xls" TargetMode="External"/></Relationships>
</file>

<file path=ppt/charts/_rels/chart20.xml.rels><?xml version="1.0" encoding="UTF-8" standalone="yes"?>
<Relationships xmlns="http://schemas.openxmlformats.org/package/2006/relationships"><Relationship Id="rId1" Type="http://schemas.openxmlformats.org/officeDocument/2006/relationships/oleObject" Target="file:///C:\Users\div\Desktop\testcases.xlsx" TargetMode="External"/></Relationships>
</file>

<file path=ppt/charts/_rels/chart3.xml.rels><?xml version="1.0" encoding="UTF-8" standalone="yes"?>
<Relationships xmlns="http://schemas.openxmlformats.org/package/2006/relationships"><Relationship Id="rId1" Type="http://schemas.openxmlformats.org/officeDocument/2006/relationships/oleObject" Target="Macintosh%20HD:Users:tharanga:Documents:EarnedValue.xlsx" TargetMode="External"/></Relationships>
</file>

<file path=ppt/charts/_rels/chart4.xml.rels><?xml version="1.0" encoding="UTF-8" standalone="yes"?>
<Relationships xmlns="http://schemas.openxmlformats.org/package/2006/relationships"><Relationship Id="rId1" Type="http://schemas.openxmlformats.org/officeDocument/2006/relationships/oleObject" Target="Macintosh%20HD:Users:tharanga:Documents:EarnedValue_V2.xlsx" TargetMode="External"/></Relationships>
</file>

<file path=ppt/charts/_rels/chart5.xml.rels><?xml version="1.0" encoding="UTF-8" standalone="yes"?>
<Relationships xmlns="http://schemas.openxmlformats.org/package/2006/relationships"><Relationship Id="rId1" Type="http://schemas.openxmlformats.org/officeDocument/2006/relationships/oleObject" Target="Macintosh%20HD:Users:tharanga:MSE:GitHub:argonauts:project:plan:EarnedValue_V2.xlsx" TargetMode="External"/></Relationships>
</file>

<file path=ppt/charts/_rels/chart6.xml.rels><?xml version="1.0" encoding="UTF-8" standalone="yes"?>
<Relationships xmlns="http://schemas.openxmlformats.org/package/2006/relationships"><Relationship Id="rId1" Type="http://schemas.openxmlformats.org/officeDocument/2006/relationships/oleObject" Target="Macintosh%20HD:Users:tharanga:Downloads:EarnedValue_V2.xlsx" TargetMode="External"/></Relationships>
</file>

<file path=ppt/charts/_rels/chart7.xml.rels><?xml version="1.0" encoding="UTF-8" standalone="yes"?>
<Relationships xmlns="http://schemas.openxmlformats.org/package/2006/relationships"><Relationship Id="rId1" Type="http://schemas.openxmlformats.org/officeDocument/2006/relationships/oleObject" Target="Macintosh%20HD:Users:tharanga:MSE:GitHub:argonauts:project:plan:EarnedValue_V2.xlsx" TargetMode="External"/></Relationships>
</file>

<file path=ppt/charts/_rels/chart8.xml.rels><?xml version="1.0" encoding="UTF-8" standalone="yes"?>
<Relationships xmlns="http://schemas.openxmlformats.org/package/2006/relationships"><Relationship Id="rId1" Type="http://schemas.openxmlformats.org/officeDocument/2006/relationships/oleObject" Target="Macintosh%20HD:Users:tharanga:MSE:GitHub:argonauts:project:plan:EarnedValue_V2.xlsx" TargetMode="External"/></Relationships>
</file>

<file path=ppt/charts/_rels/chart9.xml.rels><?xml version="1.0" encoding="UTF-8" standalone="yes"?>
<Relationships xmlns="http://schemas.openxmlformats.org/package/2006/relationships"><Relationship Id="rId1" Type="http://schemas.openxmlformats.org/officeDocument/2006/relationships/oleObject" Target="Macintosh%20HD:Users:tharanga:MSE:GitHub:argonauts:project:plan:EarnedValue_V2.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20"/>
    </mc:Choice>
    <mc:Fallback>
      <c:style val="20"/>
    </mc:Fallback>
  </mc:AlternateContent>
  <c:chart>
    <c:autoTitleDeleted val="0"/>
    <c:plotArea>
      <c:layout>
        <c:manualLayout>
          <c:layoutTarget val="inner"/>
          <c:xMode val="edge"/>
          <c:yMode val="edge"/>
          <c:x val="0.00823114323824276"/>
          <c:y val="0.010647736611886"/>
          <c:w val="0.966558775439955"/>
          <c:h val="0.769662351528093"/>
        </c:manualLayout>
      </c:layout>
      <c:lineChart>
        <c:grouping val="standard"/>
        <c:varyColors val="0"/>
        <c:ser>
          <c:idx val="0"/>
          <c:order val="0"/>
          <c:tx>
            <c:strRef>
              <c:f>EV!$D$37</c:f>
              <c:strCache>
                <c:ptCount val="1"/>
                <c:pt idx="0">
                  <c:v>Planned EV</c:v>
                </c:pt>
              </c:strCache>
            </c:strRef>
          </c:tx>
          <c:marker>
            <c:symbol val="none"/>
          </c:marker>
          <c:val>
            <c:numRef>
              <c:f>EV!$D$38:$D$50</c:f>
              <c:numCache>
                <c:formatCode>General</c:formatCode>
                <c:ptCount val="13"/>
                <c:pt idx="0">
                  <c:v>0.0</c:v>
                </c:pt>
                <c:pt idx="1">
                  <c:v>3.0</c:v>
                </c:pt>
                <c:pt idx="2">
                  <c:v>5.0</c:v>
                </c:pt>
                <c:pt idx="3">
                  <c:v>9.0</c:v>
                </c:pt>
                <c:pt idx="4">
                  <c:v>13.0</c:v>
                </c:pt>
                <c:pt idx="5">
                  <c:v>14.0</c:v>
                </c:pt>
                <c:pt idx="6">
                  <c:v>15.0</c:v>
                </c:pt>
                <c:pt idx="7">
                  <c:v>17.0</c:v>
                </c:pt>
                <c:pt idx="8">
                  <c:v>19.0</c:v>
                </c:pt>
                <c:pt idx="9">
                  <c:v>23.0</c:v>
                </c:pt>
                <c:pt idx="10">
                  <c:v>25.0</c:v>
                </c:pt>
                <c:pt idx="11">
                  <c:v>25.0</c:v>
                </c:pt>
                <c:pt idx="12">
                  <c:v>25.0</c:v>
                </c:pt>
              </c:numCache>
            </c:numRef>
          </c:val>
          <c:smooth val="0"/>
        </c:ser>
        <c:ser>
          <c:idx val="1"/>
          <c:order val="1"/>
          <c:tx>
            <c:strRef>
              <c:f>EV!$E$37</c:f>
              <c:strCache>
                <c:ptCount val="1"/>
                <c:pt idx="0">
                  <c:v>Actual EV</c:v>
                </c:pt>
              </c:strCache>
            </c:strRef>
          </c:tx>
          <c:marker>
            <c:symbol val="none"/>
          </c:marker>
          <c:val>
            <c:numRef>
              <c:f>EV!$E$38:$E$50</c:f>
              <c:numCache>
                <c:formatCode>General</c:formatCode>
                <c:ptCount val="13"/>
                <c:pt idx="0">
                  <c:v>0.0</c:v>
                </c:pt>
                <c:pt idx="1">
                  <c:v>3.0</c:v>
                </c:pt>
                <c:pt idx="2">
                  <c:v>5.0</c:v>
                </c:pt>
                <c:pt idx="3">
                  <c:v>7.0</c:v>
                </c:pt>
                <c:pt idx="4">
                  <c:v>10.0</c:v>
                </c:pt>
                <c:pt idx="5">
                  <c:v>13.0</c:v>
                </c:pt>
                <c:pt idx="6">
                  <c:v>14.0</c:v>
                </c:pt>
                <c:pt idx="7">
                  <c:v>16.0</c:v>
                </c:pt>
                <c:pt idx="8">
                  <c:v>19.0</c:v>
                </c:pt>
                <c:pt idx="9">
                  <c:v>20.0</c:v>
                </c:pt>
                <c:pt idx="10">
                  <c:v>21.0</c:v>
                </c:pt>
                <c:pt idx="11">
                  <c:v>22.0</c:v>
                </c:pt>
                <c:pt idx="12">
                  <c:v>24.0</c:v>
                </c:pt>
              </c:numCache>
            </c:numRef>
          </c:val>
          <c:smooth val="0"/>
        </c:ser>
        <c:dLbls>
          <c:showLegendKey val="0"/>
          <c:showVal val="0"/>
          <c:showCatName val="0"/>
          <c:showSerName val="0"/>
          <c:showPercent val="0"/>
          <c:showBubbleSize val="0"/>
        </c:dLbls>
        <c:marker val="1"/>
        <c:smooth val="0"/>
        <c:axId val="-2038201000"/>
        <c:axId val="-2038203672"/>
      </c:lineChart>
      <c:catAx>
        <c:axId val="-2038201000"/>
        <c:scaling>
          <c:orientation val="minMax"/>
        </c:scaling>
        <c:delete val="1"/>
        <c:axPos val="b"/>
        <c:majorTickMark val="none"/>
        <c:minorTickMark val="none"/>
        <c:tickLblPos val="nextTo"/>
        <c:crossAx val="-2038203672"/>
        <c:crosses val="autoZero"/>
        <c:auto val="1"/>
        <c:lblAlgn val="ctr"/>
        <c:lblOffset val="100"/>
        <c:noMultiLvlLbl val="0"/>
      </c:catAx>
      <c:valAx>
        <c:axId val="-2038203672"/>
        <c:scaling>
          <c:orientation val="minMax"/>
        </c:scaling>
        <c:delete val="1"/>
        <c:axPos val="l"/>
        <c:numFmt formatCode="General" sourceLinked="1"/>
        <c:majorTickMark val="none"/>
        <c:minorTickMark val="none"/>
        <c:tickLblPos val="nextTo"/>
        <c:crossAx val="-2038201000"/>
        <c:crosses val="autoZero"/>
        <c:crossBetween val="between"/>
      </c:valAx>
    </c:plotArea>
    <c:legend>
      <c:legendPos val="b"/>
      <c:layout>
        <c:manualLayout>
          <c:xMode val="edge"/>
          <c:yMode val="edge"/>
          <c:x val="0.0323974944308432"/>
          <c:y val="0.210057206432155"/>
          <c:w val="0.33296719160105"/>
          <c:h val="0.0784045108768184"/>
        </c:manualLayout>
      </c:layout>
      <c:overlay val="0"/>
    </c:legend>
    <c:plotVisOnly val="1"/>
    <c:dispBlanksAs val="gap"/>
    <c:showDLblsOverMax val="0"/>
  </c:chart>
  <c:txPr>
    <a:bodyPr/>
    <a:lstStyle/>
    <a:p>
      <a:pPr>
        <a:defRPr sz="1800"/>
      </a:pPr>
      <a:endParaRPr lang="en-US"/>
    </a:p>
  </c:txPr>
  <c:externalData r:id="rId1">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lineChart>
        <c:grouping val="standard"/>
        <c:varyColors val="0"/>
        <c:ser>
          <c:idx val="0"/>
          <c:order val="0"/>
          <c:tx>
            <c:strRef>
              <c:f>EV!$D$37</c:f>
              <c:strCache>
                <c:ptCount val="1"/>
                <c:pt idx="0">
                  <c:v>Planned EV</c:v>
                </c:pt>
              </c:strCache>
            </c:strRef>
          </c:tx>
          <c:spPr>
            <a:ln>
              <a:solidFill>
                <a:srgbClr val="000090"/>
              </a:solidFill>
            </a:ln>
          </c:spPr>
          <c:marker>
            <c:symbol val="none"/>
          </c:marker>
          <c:val>
            <c:numRef>
              <c:f>EV!$D$38:$D$50</c:f>
              <c:numCache>
                <c:formatCode>General</c:formatCode>
                <c:ptCount val="13"/>
                <c:pt idx="0">
                  <c:v>0.0</c:v>
                </c:pt>
                <c:pt idx="1">
                  <c:v>3.0</c:v>
                </c:pt>
                <c:pt idx="2">
                  <c:v>5.0</c:v>
                </c:pt>
                <c:pt idx="3">
                  <c:v>9.0</c:v>
                </c:pt>
                <c:pt idx="4">
                  <c:v>13.0</c:v>
                </c:pt>
                <c:pt idx="5">
                  <c:v>14.0</c:v>
                </c:pt>
                <c:pt idx="6">
                  <c:v>15.0</c:v>
                </c:pt>
                <c:pt idx="7">
                  <c:v>17.0</c:v>
                </c:pt>
                <c:pt idx="8">
                  <c:v>19.0</c:v>
                </c:pt>
                <c:pt idx="9">
                  <c:v>23.0</c:v>
                </c:pt>
                <c:pt idx="10">
                  <c:v>25.0</c:v>
                </c:pt>
                <c:pt idx="11">
                  <c:v>27.0</c:v>
                </c:pt>
                <c:pt idx="12">
                  <c:v>29.0</c:v>
                </c:pt>
              </c:numCache>
            </c:numRef>
          </c:val>
          <c:smooth val="0"/>
        </c:ser>
        <c:ser>
          <c:idx val="1"/>
          <c:order val="1"/>
          <c:tx>
            <c:strRef>
              <c:f>EV!$E$37</c:f>
              <c:strCache>
                <c:ptCount val="1"/>
                <c:pt idx="0">
                  <c:v>Actual EV</c:v>
                </c:pt>
              </c:strCache>
            </c:strRef>
          </c:tx>
          <c:spPr>
            <a:ln>
              <a:solidFill>
                <a:srgbClr val="FF0000"/>
              </a:solidFill>
            </a:ln>
          </c:spPr>
          <c:marker>
            <c:symbol val="none"/>
          </c:marker>
          <c:val>
            <c:numRef>
              <c:f>EV!$E$38:$E$50</c:f>
              <c:numCache>
                <c:formatCode>General</c:formatCode>
                <c:ptCount val="13"/>
                <c:pt idx="0">
                  <c:v>0.0</c:v>
                </c:pt>
                <c:pt idx="1">
                  <c:v>3.0</c:v>
                </c:pt>
                <c:pt idx="2">
                  <c:v>5.0</c:v>
                </c:pt>
                <c:pt idx="3">
                  <c:v>7.0</c:v>
                </c:pt>
                <c:pt idx="4">
                  <c:v>10.0</c:v>
                </c:pt>
                <c:pt idx="5">
                  <c:v>13.0</c:v>
                </c:pt>
                <c:pt idx="6">
                  <c:v>14.0</c:v>
                </c:pt>
                <c:pt idx="7">
                  <c:v>16.0</c:v>
                </c:pt>
                <c:pt idx="8">
                  <c:v>19.0</c:v>
                </c:pt>
              </c:numCache>
            </c:numRef>
          </c:val>
          <c:smooth val="0"/>
        </c:ser>
        <c:dLbls>
          <c:showLegendKey val="0"/>
          <c:showVal val="0"/>
          <c:showCatName val="0"/>
          <c:showSerName val="0"/>
          <c:showPercent val="0"/>
          <c:showBubbleSize val="0"/>
        </c:dLbls>
        <c:marker val="1"/>
        <c:smooth val="0"/>
        <c:axId val="-2117018744"/>
        <c:axId val="-2117015768"/>
      </c:lineChart>
      <c:catAx>
        <c:axId val="-2117018744"/>
        <c:scaling>
          <c:orientation val="minMax"/>
        </c:scaling>
        <c:delete val="0"/>
        <c:axPos val="b"/>
        <c:majorTickMark val="out"/>
        <c:minorTickMark val="none"/>
        <c:tickLblPos val="nextTo"/>
        <c:crossAx val="-2117015768"/>
        <c:crosses val="autoZero"/>
        <c:auto val="1"/>
        <c:lblAlgn val="ctr"/>
        <c:lblOffset val="100"/>
        <c:noMultiLvlLbl val="0"/>
      </c:catAx>
      <c:valAx>
        <c:axId val="-2117015768"/>
        <c:scaling>
          <c:orientation val="minMax"/>
        </c:scaling>
        <c:delete val="0"/>
        <c:axPos val="l"/>
        <c:majorGridlines/>
        <c:numFmt formatCode="General" sourceLinked="1"/>
        <c:majorTickMark val="out"/>
        <c:minorTickMark val="none"/>
        <c:tickLblPos val="nextTo"/>
        <c:crossAx val="-2117018744"/>
        <c:crosses val="autoZero"/>
        <c:crossBetween val="between"/>
      </c:valAx>
    </c:plotArea>
    <c:legend>
      <c:legendPos val="r"/>
      <c:overlay val="0"/>
    </c:legend>
    <c:plotVisOnly val="1"/>
    <c:dispBlanksAs val="gap"/>
    <c:showDLblsOverMax val="0"/>
  </c:chart>
  <c:externalData r:id="rId1">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lineChart>
        <c:grouping val="standard"/>
        <c:varyColors val="0"/>
        <c:ser>
          <c:idx val="0"/>
          <c:order val="0"/>
          <c:tx>
            <c:strRef>
              <c:f>EV!$D$37</c:f>
              <c:strCache>
                <c:ptCount val="1"/>
                <c:pt idx="0">
                  <c:v>Planned EV</c:v>
                </c:pt>
              </c:strCache>
            </c:strRef>
          </c:tx>
          <c:spPr>
            <a:ln>
              <a:solidFill>
                <a:srgbClr val="000090"/>
              </a:solidFill>
            </a:ln>
          </c:spPr>
          <c:marker>
            <c:symbol val="none"/>
          </c:marker>
          <c:val>
            <c:numRef>
              <c:f>EV!$D$38:$D$50</c:f>
              <c:numCache>
                <c:formatCode>General</c:formatCode>
                <c:ptCount val="13"/>
                <c:pt idx="0">
                  <c:v>0.0</c:v>
                </c:pt>
                <c:pt idx="1">
                  <c:v>3.0</c:v>
                </c:pt>
                <c:pt idx="2">
                  <c:v>5.0</c:v>
                </c:pt>
                <c:pt idx="3">
                  <c:v>9.0</c:v>
                </c:pt>
                <c:pt idx="4">
                  <c:v>13.0</c:v>
                </c:pt>
                <c:pt idx="5">
                  <c:v>14.0</c:v>
                </c:pt>
                <c:pt idx="6">
                  <c:v>15.0</c:v>
                </c:pt>
                <c:pt idx="7">
                  <c:v>17.0</c:v>
                </c:pt>
                <c:pt idx="8">
                  <c:v>19.0</c:v>
                </c:pt>
                <c:pt idx="9">
                  <c:v>23.0</c:v>
                </c:pt>
                <c:pt idx="10">
                  <c:v>25.0</c:v>
                </c:pt>
                <c:pt idx="11">
                  <c:v>27.0</c:v>
                </c:pt>
                <c:pt idx="12">
                  <c:v>29.0</c:v>
                </c:pt>
              </c:numCache>
            </c:numRef>
          </c:val>
          <c:smooth val="0"/>
        </c:ser>
        <c:ser>
          <c:idx val="1"/>
          <c:order val="1"/>
          <c:tx>
            <c:strRef>
              <c:f>EV!$E$37</c:f>
              <c:strCache>
                <c:ptCount val="1"/>
                <c:pt idx="0">
                  <c:v>Actual EV</c:v>
                </c:pt>
              </c:strCache>
            </c:strRef>
          </c:tx>
          <c:spPr>
            <a:ln>
              <a:solidFill>
                <a:srgbClr val="FF0000"/>
              </a:solidFill>
            </a:ln>
          </c:spPr>
          <c:marker>
            <c:symbol val="none"/>
          </c:marker>
          <c:val>
            <c:numRef>
              <c:f>EV!$E$38:$E$50</c:f>
              <c:numCache>
                <c:formatCode>General</c:formatCode>
                <c:ptCount val="13"/>
                <c:pt idx="0">
                  <c:v>0.0</c:v>
                </c:pt>
                <c:pt idx="1">
                  <c:v>3.0</c:v>
                </c:pt>
                <c:pt idx="2">
                  <c:v>5.0</c:v>
                </c:pt>
                <c:pt idx="3">
                  <c:v>7.0</c:v>
                </c:pt>
                <c:pt idx="4">
                  <c:v>10.0</c:v>
                </c:pt>
                <c:pt idx="5">
                  <c:v>13.0</c:v>
                </c:pt>
                <c:pt idx="6">
                  <c:v>14.0</c:v>
                </c:pt>
                <c:pt idx="7">
                  <c:v>16.0</c:v>
                </c:pt>
                <c:pt idx="8">
                  <c:v>19.0</c:v>
                </c:pt>
                <c:pt idx="9">
                  <c:v>20.0</c:v>
                </c:pt>
              </c:numCache>
            </c:numRef>
          </c:val>
          <c:smooth val="0"/>
        </c:ser>
        <c:dLbls>
          <c:showLegendKey val="0"/>
          <c:showVal val="0"/>
          <c:showCatName val="0"/>
          <c:showSerName val="0"/>
          <c:showPercent val="0"/>
          <c:showBubbleSize val="0"/>
        </c:dLbls>
        <c:marker val="1"/>
        <c:smooth val="0"/>
        <c:axId val="-2125462072"/>
        <c:axId val="-2125069336"/>
      </c:lineChart>
      <c:catAx>
        <c:axId val="-2125462072"/>
        <c:scaling>
          <c:orientation val="minMax"/>
        </c:scaling>
        <c:delete val="0"/>
        <c:axPos val="b"/>
        <c:majorTickMark val="out"/>
        <c:minorTickMark val="none"/>
        <c:tickLblPos val="nextTo"/>
        <c:crossAx val="-2125069336"/>
        <c:crosses val="autoZero"/>
        <c:auto val="1"/>
        <c:lblAlgn val="ctr"/>
        <c:lblOffset val="100"/>
        <c:noMultiLvlLbl val="0"/>
      </c:catAx>
      <c:valAx>
        <c:axId val="-2125069336"/>
        <c:scaling>
          <c:orientation val="minMax"/>
        </c:scaling>
        <c:delete val="0"/>
        <c:axPos val="l"/>
        <c:majorGridlines/>
        <c:numFmt formatCode="General" sourceLinked="1"/>
        <c:majorTickMark val="out"/>
        <c:minorTickMark val="none"/>
        <c:tickLblPos val="nextTo"/>
        <c:crossAx val="-2125462072"/>
        <c:crosses val="autoZero"/>
        <c:crossBetween val="between"/>
      </c:valAx>
    </c:plotArea>
    <c:legend>
      <c:legendPos val="r"/>
      <c:overlay val="0"/>
    </c:legend>
    <c:plotVisOnly val="1"/>
    <c:dispBlanksAs val="gap"/>
    <c:showDLblsOverMax val="0"/>
  </c:chart>
  <c:externalData r:id="rId1">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lineChart>
        <c:grouping val="standard"/>
        <c:varyColors val="0"/>
        <c:ser>
          <c:idx val="0"/>
          <c:order val="0"/>
          <c:tx>
            <c:strRef>
              <c:f>EV!$D$37</c:f>
              <c:strCache>
                <c:ptCount val="1"/>
                <c:pt idx="0">
                  <c:v>Planned EV</c:v>
                </c:pt>
              </c:strCache>
            </c:strRef>
          </c:tx>
          <c:spPr>
            <a:ln>
              <a:solidFill>
                <a:srgbClr val="000090"/>
              </a:solidFill>
            </a:ln>
          </c:spPr>
          <c:marker>
            <c:symbol val="none"/>
          </c:marker>
          <c:val>
            <c:numRef>
              <c:f>EV!$D$38:$D$50</c:f>
              <c:numCache>
                <c:formatCode>General</c:formatCode>
                <c:ptCount val="13"/>
                <c:pt idx="0">
                  <c:v>0.0</c:v>
                </c:pt>
                <c:pt idx="1">
                  <c:v>3.0</c:v>
                </c:pt>
                <c:pt idx="2">
                  <c:v>5.0</c:v>
                </c:pt>
                <c:pt idx="3">
                  <c:v>9.0</c:v>
                </c:pt>
                <c:pt idx="4">
                  <c:v>13.0</c:v>
                </c:pt>
                <c:pt idx="5">
                  <c:v>14.0</c:v>
                </c:pt>
                <c:pt idx="6">
                  <c:v>15.0</c:v>
                </c:pt>
                <c:pt idx="7">
                  <c:v>17.0</c:v>
                </c:pt>
                <c:pt idx="8">
                  <c:v>19.0</c:v>
                </c:pt>
                <c:pt idx="9">
                  <c:v>23.0</c:v>
                </c:pt>
                <c:pt idx="10">
                  <c:v>25.0</c:v>
                </c:pt>
                <c:pt idx="11">
                  <c:v>27.0</c:v>
                </c:pt>
                <c:pt idx="12">
                  <c:v>29.0</c:v>
                </c:pt>
              </c:numCache>
            </c:numRef>
          </c:val>
          <c:smooth val="0"/>
        </c:ser>
        <c:ser>
          <c:idx val="1"/>
          <c:order val="1"/>
          <c:tx>
            <c:strRef>
              <c:f>EV!$E$37</c:f>
              <c:strCache>
                <c:ptCount val="1"/>
                <c:pt idx="0">
                  <c:v>Actual EV</c:v>
                </c:pt>
              </c:strCache>
            </c:strRef>
          </c:tx>
          <c:spPr>
            <a:ln>
              <a:solidFill>
                <a:srgbClr val="FF0000"/>
              </a:solidFill>
            </a:ln>
          </c:spPr>
          <c:marker>
            <c:symbol val="none"/>
          </c:marker>
          <c:val>
            <c:numRef>
              <c:f>EV!$E$38:$E$50</c:f>
              <c:numCache>
                <c:formatCode>General</c:formatCode>
                <c:ptCount val="13"/>
                <c:pt idx="0">
                  <c:v>0.0</c:v>
                </c:pt>
                <c:pt idx="1">
                  <c:v>3.0</c:v>
                </c:pt>
                <c:pt idx="2">
                  <c:v>5.0</c:v>
                </c:pt>
                <c:pt idx="3">
                  <c:v>7.0</c:v>
                </c:pt>
                <c:pt idx="4">
                  <c:v>10.0</c:v>
                </c:pt>
                <c:pt idx="5">
                  <c:v>13.0</c:v>
                </c:pt>
                <c:pt idx="6">
                  <c:v>14.0</c:v>
                </c:pt>
                <c:pt idx="7">
                  <c:v>16.0</c:v>
                </c:pt>
                <c:pt idx="8">
                  <c:v>19.0</c:v>
                </c:pt>
                <c:pt idx="9">
                  <c:v>20.0</c:v>
                </c:pt>
                <c:pt idx="10">
                  <c:v>21.0</c:v>
                </c:pt>
              </c:numCache>
            </c:numRef>
          </c:val>
          <c:smooth val="0"/>
        </c:ser>
        <c:dLbls>
          <c:showLegendKey val="0"/>
          <c:showVal val="0"/>
          <c:showCatName val="0"/>
          <c:showSerName val="0"/>
          <c:showPercent val="0"/>
          <c:showBubbleSize val="0"/>
        </c:dLbls>
        <c:marker val="1"/>
        <c:smooth val="0"/>
        <c:axId val="-2125200264"/>
        <c:axId val="-2125197288"/>
      </c:lineChart>
      <c:catAx>
        <c:axId val="-2125200264"/>
        <c:scaling>
          <c:orientation val="minMax"/>
        </c:scaling>
        <c:delete val="0"/>
        <c:axPos val="b"/>
        <c:majorTickMark val="out"/>
        <c:minorTickMark val="none"/>
        <c:tickLblPos val="nextTo"/>
        <c:crossAx val="-2125197288"/>
        <c:crosses val="autoZero"/>
        <c:auto val="1"/>
        <c:lblAlgn val="ctr"/>
        <c:lblOffset val="100"/>
        <c:noMultiLvlLbl val="0"/>
      </c:catAx>
      <c:valAx>
        <c:axId val="-2125197288"/>
        <c:scaling>
          <c:orientation val="minMax"/>
        </c:scaling>
        <c:delete val="0"/>
        <c:axPos val="l"/>
        <c:majorGridlines/>
        <c:numFmt formatCode="General" sourceLinked="1"/>
        <c:majorTickMark val="out"/>
        <c:minorTickMark val="none"/>
        <c:tickLblPos val="nextTo"/>
        <c:crossAx val="-2125200264"/>
        <c:crosses val="autoZero"/>
        <c:crossBetween val="between"/>
      </c:valAx>
    </c:plotArea>
    <c:legend>
      <c:legendPos val="r"/>
      <c:overlay val="0"/>
    </c:legend>
    <c:plotVisOnly val="1"/>
    <c:dispBlanksAs val="gap"/>
    <c:showDLblsOverMax val="0"/>
  </c:chart>
  <c:externalData r:id="rId1">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lineChart>
        <c:grouping val="standard"/>
        <c:varyColors val="0"/>
        <c:ser>
          <c:idx val="0"/>
          <c:order val="0"/>
          <c:tx>
            <c:strRef>
              <c:f>EV!$D$37</c:f>
              <c:strCache>
                <c:ptCount val="1"/>
                <c:pt idx="0">
                  <c:v>Planned EV</c:v>
                </c:pt>
              </c:strCache>
            </c:strRef>
          </c:tx>
          <c:spPr>
            <a:ln>
              <a:solidFill>
                <a:srgbClr val="000090"/>
              </a:solidFill>
            </a:ln>
          </c:spPr>
          <c:marker>
            <c:symbol val="none"/>
          </c:marker>
          <c:val>
            <c:numRef>
              <c:f>EV!$D$38:$D$50</c:f>
              <c:numCache>
                <c:formatCode>General</c:formatCode>
                <c:ptCount val="13"/>
                <c:pt idx="0">
                  <c:v>0.0</c:v>
                </c:pt>
                <c:pt idx="1">
                  <c:v>3.0</c:v>
                </c:pt>
                <c:pt idx="2">
                  <c:v>5.0</c:v>
                </c:pt>
                <c:pt idx="3">
                  <c:v>9.0</c:v>
                </c:pt>
                <c:pt idx="4">
                  <c:v>13.0</c:v>
                </c:pt>
                <c:pt idx="5">
                  <c:v>14.0</c:v>
                </c:pt>
                <c:pt idx="6">
                  <c:v>15.0</c:v>
                </c:pt>
                <c:pt idx="7">
                  <c:v>17.0</c:v>
                </c:pt>
                <c:pt idx="8">
                  <c:v>19.0</c:v>
                </c:pt>
                <c:pt idx="9">
                  <c:v>23.0</c:v>
                </c:pt>
                <c:pt idx="10">
                  <c:v>25.0</c:v>
                </c:pt>
                <c:pt idx="11">
                  <c:v>25.0</c:v>
                </c:pt>
                <c:pt idx="12">
                  <c:v>25.0</c:v>
                </c:pt>
              </c:numCache>
            </c:numRef>
          </c:val>
          <c:smooth val="0"/>
        </c:ser>
        <c:ser>
          <c:idx val="1"/>
          <c:order val="1"/>
          <c:tx>
            <c:strRef>
              <c:f>EV!$E$37</c:f>
              <c:strCache>
                <c:ptCount val="1"/>
                <c:pt idx="0">
                  <c:v>Actual EV</c:v>
                </c:pt>
              </c:strCache>
            </c:strRef>
          </c:tx>
          <c:spPr>
            <a:ln>
              <a:solidFill>
                <a:srgbClr val="FF0000"/>
              </a:solidFill>
            </a:ln>
          </c:spPr>
          <c:marker>
            <c:symbol val="none"/>
          </c:marker>
          <c:val>
            <c:numRef>
              <c:f>EV!$E$38:$E$50</c:f>
              <c:numCache>
                <c:formatCode>General</c:formatCode>
                <c:ptCount val="13"/>
                <c:pt idx="0">
                  <c:v>0.0</c:v>
                </c:pt>
                <c:pt idx="1">
                  <c:v>3.0</c:v>
                </c:pt>
                <c:pt idx="2">
                  <c:v>5.0</c:v>
                </c:pt>
                <c:pt idx="3">
                  <c:v>7.0</c:v>
                </c:pt>
                <c:pt idx="4">
                  <c:v>10.0</c:v>
                </c:pt>
                <c:pt idx="5">
                  <c:v>13.0</c:v>
                </c:pt>
                <c:pt idx="6">
                  <c:v>14.0</c:v>
                </c:pt>
                <c:pt idx="7">
                  <c:v>16.0</c:v>
                </c:pt>
                <c:pt idx="8">
                  <c:v>19.0</c:v>
                </c:pt>
                <c:pt idx="9">
                  <c:v>20.0</c:v>
                </c:pt>
                <c:pt idx="10">
                  <c:v>21.0</c:v>
                </c:pt>
                <c:pt idx="11">
                  <c:v>22.0</c:v>
                </c:pt>
              </c:numCache>
            </c:numRef>
          </c:val>
          <c:smooth val="0"/>
        </c:ser>
        <c:dLbls>
          <c:showLegendKey val="0"/>
          <c:showVal val="0"/>
          <c:showCatName val="0"/>
          <c:showSerName val="0"/>
          <c:showPercent val="0"/>
          <c:showBubbleSize val="0"/>
        </c:dLbls>
        <c:marker val="1"/>
        <c:smooth val="0"/>
        <c:axId val="-2111886712"/>
        <c:axId val="-2112575832"/>
      </c:lineChart>
      <c:catAx>
        <c:axId val="-2111886712"/>
        <c:scaling>
          <c:orientation val="minMax"/>
        </c:scaling>
        <c:delete val="0"/>
        <c:axPos val="b"/>
        <c:majorTickMark val="out"/>
        <c:minorTickMark val="none"/>
        <c:tickLblPos val="nextTo"/>
        <c:crossAx val="-2112575832"/>
        <c:crosses val="autoZero"/>
        <c:auto val="1"/>
        <c:lblAlgn val="ctr"/>
        <c:lblOffset val="100"/>
        <c:noMultiLvlLbl val="0"/>
      </c:catAx>
      <c:valAx>
        <c:axId val="-2112575832"/>
        <c:scaling>
          <c:orientation val="minMax"/>
        </c:scaling>
        <c:delete val="0"/>
        <c:axPos val="l"/>
        <c:majorGridlines/>
        <c:numFmt formatCode="General" sourceLinked="1"/>
        <c:majorTickMark val="out"/>
        <c:minorTickMark val="none"/>
        <c:tickLblPos val="nextTo"/>
        <c:crossAx val="-2111886712"/>
        <c:crosses val="autoZero"/>
        <c:crossBetween val="between"/>
      </c:valAx>
    </c:plotArea>
    <c:legend>
      <c:legendPos val="r"/>
      <c:layout/>
      <c:overlay val="0"/>
    </c:legend>
    <c:plotVisOnly val="1"/>
    <c:dispBlanksAs val="gap"/>
    <c:showDLblsOverMax val="0"/>
  </c:chart>
  <c:externalData r:id="rId1">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lineChart>
        <c:grouping val="standard"/>
        <c:varyColors val="0"/>
        <c:ser>
          <c:idx val="0"/>
          <c:order val="0"/>
          <c:tx>
            <c:strRef>
              <c:f>EV!$D$37</c:f>
              <c:strCache>
                <c:ptCount val="1"/>
                <c:pt idx="0">
                  <c:v>Planned EV</c:v>
                </c:pt>
              </c:strCache>
            </c:strRef>
          </c:tx>
          <c:spPr>
            <a:ln>
              <a:solidFill>
                <a:srgbClr val="000090"/>
              </a:solidFill>
            </a:ln>
          </c:spPr>
          <c:marker>
            <c:symbol val="none"/>
          </c:marker>
          <c:val>
            <c:numRef>
              <c:f>EV!$D$38:$D$50</c:f>
              <c:numCache>
                <c:formatCode>General</c:formatCode>
                <c:ptCount val="13"/>
                <c:pt idx="0">
                  <c:v>0.0</c:v>
                </c:pt>
                <c:pt idx="1">
                  <c:v>3.0</c:v>
                </c:pt>
                <c:pt idx="2">
                  <c:v>5.0</c:v>
                </c:pt>
                <c:pt idx="3">
                  <c:v>9.0</c:v>
                </c:pt>
                <c:pt idx="4">
                  <c:v>13.0</c:v>
                </c:pt>
                <c:pt idx="5">
                  <c:v>14.0</c:v>
                </c:pt>
                <c:pt idx="6">
                  <c:v>15.0</c:v>
                </c:pt>
                <c:pt idx="7">
                  <c:v>17.0</c:v>
                </c:pt>
                <c:pt idx="8">
                  <c:v>19.0</c:v>
                </c:pt>
                <c:pt idx="9">
                  <c:v>23.0</c:v>
                </c:pt>
                <c:pt idx="10">
                  <c:v>25.0</c:v>
                </c:pt>
                <c:pt idx="11">
                  <c:v>25.0</c:v>
                </c:pt>
                <c:pt idx="12">
                  <c:v>25.0</c:v>
                </c:pt>
              </c:numCache>
            </c:numRef>
          </c:val>
          <c:smooth val="0"/>
        </c:ser>
        <c:ser>
          <c:idx val="1"/>
          <c:order val="1"/>
          <c:tx>
            <c:strRef>
              <c:f>EV!$E$37</c:f>
              <c:strCache>
                <c:ptCount val="1"/>
                <c:pt idx="0">
                  <c:v>Actual EV</c:v>
                </c:pt>
              </c:strCache>
            </c:strRef>
          </c:tx>
          <c:spPr>
            <a:ln>
              <a:solidFill>
                <a:srgbClr val="FF0000"/>
              </a:solidFill>
            </a:ln>
          </c:spPr>
          <c:marker>
            <c:symbol val="none"/>
          </c:marker>
          <c:val>
            <c:numRef>
              <c:f>EV!$E$38:$E$50</c:f>
              <c:numCache>
                <c:formatCode>General</c:formatCode>
                <c:ptCount val="13"/>
                <c:pt idx="0">
                  <c:v>0.0</c:v>
                </c:pt>
                <c:pt idx="1">
                  <c:v>3.0</c:v>
                </c:pt>
                <c:pt idx="2">
                  <c:v>5.0</c:v>
                </c:pt>
                <c:pt idx="3">
                  <c:v>7.0</c:v>
                </c:pt>
                <c:pt idx="4">
                  <c:v>10.0</c:v>
                </c:pt>
                <c:pt idx="5">
                  <c:v>13.0</c:v>
                </c:pt>
                <c:pt idx="6">
                  <c:v>14.0</c:v>
                </c:pt>
                <c:pt idx="7">
                  <c:v>16.0</c:v>
                </c:pt>
                <c:pt idx="8">
                  <c:v>19.0</c:v>
                </c:pt>
                <c:pt idx="9">
                  <c:v>20.0</c:v>
                </c:pt>
                <c:pt idx="10">
                  <c:v>21.0</c:v>
                </c:pt>
                <c:pt idx="11">
                  <c:v>22.0</c:v>
                </c:pt>
                <c:pt idx="12">
                  <c:v>24.0</c:v>
                </c:pt>
              </c:numCache>
            </c:numRef>
          </c:val>
          <c:smooth val="0"/>
        </c:ser>
        <c:dLbls>
          <c:showLegendKey val="0"/>
          <c:showVal val="0"/>
          <c:showCatName val="0"/>
          <c:showSerName val="0"/>
          <c:showPercent val="0"/>
          <c:showBubbleSize val="0"/>
        </c:dLbls>
        <c:marker val="1"/>
        <c:smooth val="0"/>
        <c:axId val="-2070397368"/>
        <c:axId val="-2070403560"/>
      </c:lineChart>
      <c:catAx>
        <c:axId val="-2070397368"/>
        <c:scaling>
          <c:orientation val="minMax"/>
        </c:scaling>
        <c:delete val="0"/>
        <c:axPos val="b"/>
        <c:majorTickMark val="out"/>
        <c:minorTickMark val="none"/>
        <c:tickLblPos val="nextTo"/>
        <c:crossAx val="-2070403560"/>
        <c:crosses val="autoZero"/>
        <c:auto val="1"/>
        <c:lblAlgn val="ctr"/>
        <c:lblOffset val="100"/>
        <c:noMultiLvlLbl val="0"/>
      </c:catAx>
      <c:valAx>
        <c:axId val="-2070403560"/>
        <c:scaling>
          <c:orientation val="minMax"/>
        </c:scaling>
        <c:delete val="0"/>
        <c:axPos val="l"/>
        <c:majorGridlines/>
        <c:numFmt formatCode="General" sourceLinked="1"/>
        <c:majorTickMark val="out"/>
        <c:minorTickMark val="none"/>
        <c:tickLblPos val="nextTo"/>
        <c:crossAx val="-2070397368"/>
        <c:crosses val="autoZero"/>
        <c:crossBetween val="between"/>
      </c:valAx>
    </c:plotArea>
    <c:legend>
      <c:legendPos val="r"/>
      <c:overlay val="0"/>
    </c:legend>
    <c:plotVisOnly val="1"/>
    <c:dispBlanksAs val="gap"/>
    <c:showDLblsOverMax val="0"/>
  </c:chart>
  <c:externalData r:id="rId1">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lineChart>
        <c:grouping val="standard"/>
        <c:varyColors val="0"/>
        <c:ser>
          <c:idx val="0"/>
          <c:order val="0"/>
          <c:tx>
            <c:strRef>
              <c:f>Sheet1!$C$29</c:f>
              <c:strCache>
                <c:ptCount val="1"/>
              </c:strCache>
            </c:strRef>
          </c:tx>
          <c:marker>
            <c:symbol val="none"/>
          </c:marker>
          <c:cat>
            <c:strRef>
              <c:f>Sheet1!$B$30:$B$37</c:f>
              <c:strCache>
                <c:ptCount val="8"/>
                <c:pt idx="0">
                  <c:v>Start Date</c:v>
                </c:pt>
                <c:pt idx="1">
                  <c:v>22nd Tuesday</c:v>
                </c:pt>
                <c:pt idx="2">
                  <c:v>23rd Wednesday</c:v>
                </c:pt>
                <c:pt idx="3">
                  <c:v>24th Thursday</c:v>
                </c:pt>
                <c:pt idx="4">
                  <c:v>25th Friday</c:v>
                </c:pt>
                <c:pt idx="5">
                  <c:v>26th Saturday</c:v>
                </c:pt>
                <c:pt idx="6">
                  <c:v>27th Sunday</c:v>
                </c:pt>
                <c:pt idx="7">
                  <c:v>28th Monday</c:v>
                </c:pt>
              </c:strCache>
            </c:strRef>
          </c:cat>
          <c:val>
            <c:numRef>
              <c:f>Sheet1!$C$30:$C$37</c:f>
            </c:numRef>
          </c:val>
          <c:smooth val="0"/>
        </c:ser>
        <c:ser>
          <c:idx val="1"/>
          <c:order val="1"/>
          <c:tx>
            <c:strRef>
              <c:f>Sheet1!$D$29</c:f>
              <c:strCache>
                <c:ptCount val="1"/>
              </c:strCache>
            </c:strRef>
          </c:tx>
          <c:marker>
            <c:symbol val="none"/>
          </c:marker>
          <c:cat>
            <c:strRef>
              <c:f>Sheet1!$B$30:$B$37</c:f>
              <c:strCache>
                <c:ptCount val="8"/>
                <c:pt idx="0">
                  <c:v>Start Date</c:v>
                </c:pt>
                <c:pt idx="1">
                  <c:v>22nd Tuesday</c:v>
                </c:pt>
                <c:pt idx="2">
                  <c:v>23rd Wednesday</c:v>
                </c:pt>
                <c:pt idx="3">
                  <c:v>24th Thursday</c:v>
                </c:pt>
                <c:pt idx="4">
                  <c:v>25th Friday</c:v>
                </c:pt>
                <c:pt idx="5">
                  <c:v>26th Saturday</c:v>
                </c:pt>
                <c:pt idx="6">
                  <c:v>27th Sunday</c:v>
                </c:pt>
                <c:pt idx="7">
                  <c:v>28th Monday</c:v>
                </c:pt>
              </c:strCache>
            </c:strRef>
          </c:cat>
          <c:val>
            <c:numRef>
              <c:f>Sheet1!$D$30:$D$37</c:f>
            </c:numRef>
          </c:val>
          <c:smooth val="0"/>
        </c:ser>
        <c:ser>
          <c:idx val="2"/>
          <c:order val="2"/>
          <c:tx>
            <c:strRef>
              <c:f>Sheet1!$E$29</c:f>
              <c:strCache>
                <c:ptCount val="1"/>
              </c:strCache>
            </c:strRef>
          </c:tx>
          <c:marker>
            <c:symbol val="none"/>
          </c:marker>
          <c:cat>
            <c:strRef>
              <c:f>Sheet1!$B$30:$B$37</c:f>
              <c:strCache>
                <c:ptCount val="8"/>
                <c:pt idx="0">
                  <c:v>Start Date</c:v>
                </c:pt>
                <c:pt idx="1">
                  <c:v>22nd Tuesday</c:v>
                </c:pt>
                <c:pt idx="2">
                  <c:v>23rd Wednesday</c:v>
                </c:pt>
                <c:pt idx="3">
                  <c:v>24th Thursday</c:v>
                </c:pt>
                <c:pt idx="4">
                  <c:v>25th Friday</c:v>
                </c:pt>
                <c:pt idx="5">
                  <c:v>26th Saturday</c:v>
                </c:pt>
                <c:pt idx="6">
                  <c:v>27th Sunday</c:v>
                </c:pt>
                <c:pt idx="7">
                  <c:v>28th Monday</c:v>
                </c:pt>
              </c:strCache>
            </c:strRef>
          </c:cat>
          <c:val>
            <c:numRef>
              <c:f>Sheet1!$E$30:$E$37</c:f>
            </c:numRef>
          </c:val>
          <c:smooth val="0"/>
        </c:ser>
        <c:ser>
          <c:idx val="3"/>
          <c:order val="3"/>
          <c:tx>
            <c:strRef>
              <c:f>Sheet1!$F$29</c:f>
              <c:strCache>
                <c:ptCount val="1"/>
              </c:strCache>
            </c:strRef>
          </c:tx>
          <c:marker>
            <c:symbol val="none"/>
          </c:marker>
          <c:cat>
            <c:strRef>
              <c:f>Sheet1!$B$30:$B$37</c:f>
              <c:strCache>
                <c:ptCount val="8"/>
                <c:pt idx="0">
                  <c:v>Start Date</c:v>
                </c:pt>
                <c:pt idx="1">
                  <c:v>22nd Tuesday</c:v>
                </c:pt>
                <c:pt idx="2">
                  <c:v>23rd Wednesday</c:v>
                </c:pt>
                <c:pt idx="3">
                  <c:v>24th Thursday</c:v>
                </c:pt>
                <c:pt idx="4">
                  <c:v>25th Friday</c:v>
                </c:pt>
                <c:pt idx="5">
                  <c:v>26th Saturday</c:v>
                </c:pt>
                <c:pt idx="6">
                  <c:v>27th Sunday</c:v>
                </c:pt>
                <c:pt idx="7">
                  <c:v>28th Monday</c:v>
                </c:pt>
              </c:strCache>
            </c:strRef>
          </c:cat>
          <c:val>
            <c:numRef>
              <c:f>Sheet1!$F$30:$F$37</c:f>
            </c:numRef>
          </c:val>
          <c:smooth val="0"/>
        </c:ser>
        <c:ser>
          <c:idx val="4"/>
          <c:order val="4"/>
          <c:tx>
            <c:strRef>
              <c:f>Sheet1!$G$29</c:f>
              <c:strCache>
                <c:ptCount val="1"/>
              </c:strCache>
            </c:strRef>
          </c:tx>
          <c:marker>
            <c:symbol val="none"/>
          </c:marker>
          <c:cat>
            <c:strRef>
              <c:f>Sheet1!$B$30:$B$37</c:f>
              <c:strCache>
                <c:ptCount val="8"/>
                <c:pt idx="0">
                  <c:v>Start Date</c:v>
                </c:pt>
                <c:pt idx="1">
                  <c:v>22nd Tuesday</c:v>
                </c:pt>
                <c:pt idx="2">
                  <c:v>23rd Wednesday</c:v>
                </c:pt>
                <c:pt idx="3">
                  <c:v>24th Thursday</c:v>
                </c:pt>
                <c:pt idx="4">
                  <c:v>25th Friday</c:v>
                </c:pt>
                <c:pt idx="5">
                  <c:v>26th Saturday</c:v>
                </c:pt>
                <c:pt idx="6">
                  <c:v>27th Sunday</c:v>
                </c:pt>
                <c:pt idx="7">
                  <c:v>28th Monday</c:v>
                </c:pt>
              </c:strCache>
            </c:strRef>
          </c:cat>
          <c:val>
            <c:numRef>
              <c:f>Sheet1!$G$30:$G$37</c:f>
            </c:numRef>
          </c:val>
          <c:smooth val="0"/>
        </c:ser>
        <c:ser>
          <c:idx val="5"/>
          <c:order val="5"/>
          <c:tx>
            <c:strRef>
              <c:f>Sheet1!$H$29</c:f>
              <c:strCache>
                <c:ptCount val="1"/>
              </c:strCache>
            </c:strRef>
          </c:tx>
          <c:marker>
            <c:symbol val="none"/>
          </c:marker>
          <c:cat>
            <c:strRef>
              <c:f>Sheet1!$B$30:$B$37</c:f>
              <c:strCache>
                <c:ptCount val="8"/>
                <c:pt idx="0">
                  <c:v>Start Date</c:v>
                </c:pt>
                <c:pt idx="1">
                  <c:v>22nd Tuesday</c:v>
                </c:pt>
                <c:pt idx="2">
                  <c:v>23rd Wednesday</c:v>
                </c:pt>
                <c:pt idx="3">
                  <c:v>24th Thursday</c:v>
                </c:pt>
                <c:pt idx="4">
                  <c:v>25th Friday</c:v>
                </c:pt>
                <c:pt idx="5">
                  <c:v>26th Saturday</c:v>
                </c:pt>
                <c:pt idx="6">
                  <c:v>27th Sunday</c:v>
                </c:pt>
                <c:pt idx="7">
                  <c:v>28th Monday</c:v>
                </c:pt>
              </c:strCache>
            </c:strRef>
          </c:cat>
          <c:val>
            <c:numRef>
              <c:f>Sheet1!$H$30:$H$37</c:f>
            </c:numRef>
          </c:val>
          <c:smooth val="0"/>
        </c:ser>
        <c:ser>
          <c:idx val="6"/>
          <c:order val="6"/>
          <c:tx>
            <c:strRef>
              <c:f>Sheet1!$I$29</c:f>
              <c:strCache>
                <c:ptCount val="1"/>
              </c:strCache>
            </c:strRef>
          </c:tx>
          <c:marker>
            <c:symbol val="none"/>
          </c:marker>
          <c:cat>
            <c:strRef>
              <c:f>Sheet1!$B$30:$B$37</c:f>
              <c:strCache>
                <c:ptCount val="8"/>
                <c:pt idx="0">
                  <c:v>Start Date</c:v>
                </c:pt>
                <c:pt idx="1">
                  <c:v>22nd Tuesday</c:v>
                </c:pt>
                <c:pt idx="2">
                  <c:v>23rd Wednesday</c:v>
                </c:pt>
                <c:pt idx="3">
                  <c:v>24th Thursday</c:v>
                </c:pt>
                <c:pt idx="4">
                  <c:v>25th Friday</c:v>
                </c:pt>
                <c:pt idx="5">
                  <c:v>26th Saturday</c:v>
                </c:pt>
                <c:pt idx="6">
                  <c:v>27th Sunday</c:v>
                </c:pt>
                <c:pt idx="7">
                  <c:v>28th Monday</c:v>
                </c:pt>
              </c:strCache>
            </c:strRef>
          </c:cat>
          <c:val>
            <c:numRef>
              <c:f>Sheet1!$I$30:$I$37</c:f>
            </c:numRef>
          </c:val>
          <c:smooth val="0"/>
        </c:ser>
        <c:ser>
          <c:idx val="7"/>
          <c:order val="7"/>
          <c:tx>
            <c:strRef>
              <c:f>Sheet1!$J$29</c:f>
              <c:strCache>
                <c:ptCount val="1"/>
                <c:pt idx="0">
                  <c:v>Planned</c:v>
                </c:pt>
              </c:strCache>
            </c:strRef>
          </c:tx>
          <c:spPr>
            <a:ln>
              <a:solidFill>
                <a:srgbClr val="3366FF"/>
              </a:solidFill>
            </a:ln>
          </c:spPr>
          <c:marker>
            <c:symbol val="none"/>
          </c:marker>
          <c:cat>
            <c:strRef>
              <c:f>Sheet1!$B$30:$B$37</c:f>
              <c:strCache>
                <c:ptCount val="8"/>
                <c:pt idx="0">
                  <c:v>Start Date</c:v>
                </c:pt>
                <c:pt idx="1">
                  <c:v>22nd Tuesday</c:v>
                </c:pt>
                <c:pt idx="2">
                  <c:v>23rd Wednesday</c:v>
                </c:pt>
                <c:pt idx="3">
                  <c:v>24th Thursday</c:v>
                </c:pt>
                <c:pt idx="4">
                  <c:v>25th Friday</c:v>
                </c:pt>
                <c:pt idx="5">
                  <c:v>26th Saturday</c:v>
                </c:pt>
                <c:pt idx="6">
                  <c:v>27th Sunday</c:v>
                </c:pt>
                <c:pt idx="7">
                  <c:v>28th Monday</c:v>
                </c:pt>
              </c:strCache>
            </c:strRef>
          </c:cat>
          <c:val>
            <c:numRef>
              <c:f>Sheet1!$J$30:$J$37</c:f>
              <c:numCache>
                <c:formatCode>#,##0.00</c:formatCode>
                <c:ptCount val="8"/>
                <c:pt idx="0">
                  <c:v>170.33</c:v>
                </c:pt>
                <c:pt idx="1">
                  <c:v>145.98</c:v>
                </c:pt>
                <c:pt idx="2">
                  <c:v>121.65</c:v>
                </c:pt>
                <c:pt idx="3">
                  <c:v>97.32</c:v>
                </c:pt>
                <c:pt idx="4">
                  <c:v>72.99</c:v>
                </c:pt>
                <c:pt idx="5">
                  <c:v>48.66</c:v>
                </c:pt>
                <c:pt idx="6">
                  <c:v>14.33</c:v>
                </c:pt>
                <c:pt idx="7">
                  <c:v>0.0</c:v>
                </c:pt>
              </c:numCache>
            </c:numRef>
          </c:val>
          <c:smooth val="0"/>
        </c:ser>
        <c:ser>
          <c:idx val="8"/>
          <c:order val="8"/>
          <c:tx>
            <c:strRef>
              <c:f>Sheet1!$K$29</c:f>
              <c:strCache>
                <c:ptCount val="1"/>
                <c:pt idx="0">
                  <c:v>Actual</c:v>
                </c:pt>
              </c:strCache>
            </c:strRef>
          </c:tx>
          <c:spPr>
            <a:ln>
              <a:solidFill>
                <a:srgbClr val="FF0000"/>
              </a:solidFill>
            </a:ln>
          </c:spPr>
          <c:marker>
            <c:symbol val="none"/>
          </c:marker>
          <c:cat>
            <c:strRef>
              <c:f>Sheet1!$B$30:$B$37</c:f>
              <c:strCache>
                <c:ptCount val="8"/>
                <c:pt idx="0">
                  <c:v>Start Date</c:v>
                </c:pt>
                <c:pt idx="1">
                  <c:v>22nd Tuesday</c:v>
                </c:pt>
                <c:pt idx="2">
                  <c:v>23rd Wednesday</c:v>
                </c:pt>
                <c:pt idx="3">
                  <c:v>24th Thursday</c:v>
                </c:pt>
                <c:pt idx="4">
                  <c:v>25th Friday</c:v>
                </c:pt>
                <c:pt idx="5">
                  <c:v>26th Saturday</c:v>
                </c:pt>
                <c:pt idx="6">
                  <c:v>27th Sunday</c:v>
                </c:pt>
                <c:pt idx="7">
                  <c:v>28th Monday</c:v>
                </c:pt>
              </c:strCache>
            </c:strRef>
          </c:cat>
          <c:val>
            <c:numRef>
              <c:f>Sheet1!$K$30:$K$37</c:f>
              <c:numCache>
                <c:formatCode>General</c:formatCode>
                <c:ptCount val="8"/>
                <c:pt idx="0">
                  <c:v>170.33</c:v>
                </c:pt>
                <c:pt idx="1">
                  <c:v>152.58</c:v>
                </c:pt>
                <c:pt idx="2">
                  <c:v>150.25</c:v>
                </c:pt>
                <c:pt idx="3" formatCode="#,##0.00">
                  <c:v>135.75</c:v>
                </c:pt>
                <c:pt idx="4" formatCode="#,##0.00">
                  <c:v>82.0</c:v>
                </c:pt>
                <c:pt idx="5">
                  <c:v>82.0</c:v>
                </c:pt>
                <c:pt idx="6">
                  <c:v>72.0</c:v>
                </c:pt>
                <c:pt idx="7" formatCode="#,##0.00">
                  <c:v>0.0</c:v>
                </c:pt>
              </c:numCache>
            </c:numRef>
          </c:val>
          <c:smooth val="0"/>
        </c:ser>
        <c:dLbls>
          <c:showLegendKey val="0"/>
          <c:showVal val="0"/>
          <c:showCatName val="0"/>
          <c:showSerName val="0"/>
          <c:showPercent val="0"/>
          <c:showBubbleSize val="0"/>
        </c:dLbls>
        <c:marker val="1"/>
        <c:smooth val="0"/>
        <c:axId val="-2111943896"/>
        <c:axId val="-2111949304"/>
      </c:lineChart>
      <c:catAx>
        <c:axId val="-2111943896"/>
        <c:scaling>
          <c:orientation val="minMax"/>
        </c:scaling>
        <c:delete val="0"/>
        <c:axPos val="b"/>
        <c:numFmt formatCode="General" sourceLinked="1"/>
        <c:majorTickMark val="out"/>
        <c:minorTickMark val="none"/>
        <c:tickLblPos val="nextTo"/>
        <c:crossAx val="-2111949304"/>
        <c:crosses val="autoZero"/>
        <c:auto val="1"/>
        <c:lblAlgn val="ctr"/>
        <c:lblOffset val="100"/>
        <c:noMultiLvlLbl val="0"/>
      </c:catAx>
      <c:valAx>
        <c:axId val="-2111949304"/>
        <c:scaling>
          <c:orientation val="minMax"/>
        </c:scaling>
        <c:delete val="0"/>
        <c:axPos val="l"/>
        <c:majorGridlines/>
        <c:numFmt formatCode="#,##0.00" sourceLinked="1"/>
        <c:majorTickMark val="out"/>
        <c:minorTickMark val="none"/>
        <c:tickLblPos val="nextTo"/>
        <c:crossAx val="-2111943896"/>
        <c:crosses val="autoZero"/>
        <c:crossBetween val="between"/>
      </c:valAx>
    </c:plotArea>
    <c:legend>
      <c:legendPos val="r"/>
      <c:overlay val="0"/>
    </c:legend>
    <c:plotVisOnly val="1"/>
    <c:dispBlanksAs val="gap"/>
    <c:showDLblsOverMax val="0"/>
  </c:chart>
  <c:externalData r:id="rId1">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lineChart>
        <c:grouping val="standard"/>
        <c:varyColors val="0"/>
        <c:ser>
          <c:idx val="0"/>
          <c:order val="0"/>
          <c:tx>
            <c:strRef>
              <c:f>Iteration13!$C$16</c:f>
              <c:strCache>
                <c:ptCount val="1"/>
                <c:pt idx="0">
                  <c:v>Planned</c:v>
                </c:pt>
              </c:strCache>
            </c:strRef>
          </c:tx>
          <c:spPr>
            <a:ln>
              <a:solidFill>
                <a:srgbClr val="0000FF"/>
              </a:solidFill>
            </a:ln>
          </c:spPr>
          <c:marker>
            <c:symbol val="none"/>
          </c:marker>
          <c:cat>
            <c:strRef>
              <c:f>Iteration13!$B$17:$B$24</c:f>
              <c:strCache>
                <c:ptCount val="8"/>
                <c:pt idx="0">
                  <c:v>Start Date</c:v>
                </c:pt>
                <c:pt idx="1">
                  <c:v>29th Tuesday</c:v>
                </c:pt>
                <c:pt idx="2">
                  <c:v>30th Wednesday</c:v>
                </c:pt>
                <c:pt idx="3">
                  <c:v>31st Thursday</c:v>
                </c:pt>
                <c:pt idx="4">
                  <c:v>1st Friday</c:v>
                </c:pt>
                <c:pt idx="5">
                  <c:v>2nd Saturday</c:v>
                </c:pt>
                <c:pt idx="6">
                  <c:v>3rd Sunday</c:v>
                </c:pt>
                <c:pt idx="7">
                  <c:v>4th Monday</c:v>
                </c:pt>
              </c:strCache>
            </c:strRef>
          </c:cat>
          <c:val>
            <c:numRef>
              <c:f>Iteration13!$C$17:$C$24</c:f>
              <c:numCache>
                <c:formatCode>#,##0.00</c:formatCode>
                <c:ptCount val="8"/>
                <c:pt idx="0" formatCode="General">
                  <c:v>161.88</c:v>
                </c:pt>
                <c:pt idx="1">
                  <c:v>138.74</c:v>
                </c:pt>
                <c:pt idx="2">
                  <c:v>115.6</c:v>
                </c:pt>
                <c:pt idx="3">
                  <c:v>92.46</c:v>
                </c:pt>
                <c:pt idx="4">
                  <c:v>69.32</c:v>
                </c:pt>
                <c:pt idx="5">
                  <c:v>46.18000000000001</c:v>
                </c:pt>
                <c:pt idx="6">
                  <c:v>23.04000000000001</c:v>
                </c:pt>
                <c:pt idx="7">
                  <c:v>0.0</c:v>
                </c:pt>
              </c:numCache>
            </c:numRef>
          </c:val>
          <c:smooth val="0"/>
        </c:ser>
        <c:ser>
          <c:idx val="1"/>
          <c:order val="1"/>
          <c:tx>
            <c:strRef>
              <c:f>Iteration13!$D$16</c:f>
              <c:strCache>
                <c:ptCount val="1"/>
                <c:pt idx="0">
                  <c:v>Actual</c:v>
                </c:pt>
              </c:strCache>
            </c:strRef>
          </c:tx>
          <c:spPr>
            <a:ln>
              <a:solidFill>
                <a:srgbClr val="FF0000"/>
              </a:solidFill>
            </a:ln>
          </c:spPr>
          <c:marker>
            <c:symbol val="none"/>
          </c:marker>
          <c:cat>
            <c:strRef>
              <c:f>Iteration13!$B$17:$B$24</c:f>
              <c:strCache>
                <c:ptCount val="8"/>
                <c:pt idx="0">
                  <c:v>Start Date</c:v>
                </c:pt>
                <c:pt idx="1">
                  <c:v>29th Tuesday</c:v>
                </c:pt>
                <c:pt idx="2">
                  <c:v>30th Wednesday</c:v>
                </c:pt>
                <c:pt idx="3">
                  <c:v>31st Thursday</c:v>
                </c:pt>
                <c:pt idx="4">
                  <c:v>1st Friday</c:v>
                </c:pt>
                <c:pt idx="5">
                  <c:v>2nd Saturday</c:v>
                </c:pt>
                <c:pt idx="6">
                  <c:v>3rd Sunday</c:v>
                </c:pt>
                <c:pt idx="7">
                  <c:v>4th Monday</c:v>
                </c:pt>
              </c:strCache>
            </c:strRef>
          </c:cat>
          <c:val>
            <c:numRef>
              <c:f>Iteration13!$D$17:$D$24</c:f>
              <c:numCache>
                <c:formatCode>General</c:formatCode>
                <c:ptCount val="8"/>
                <c:pt idx="0">
                  <c:v>161.88</c:v>
                </c:pt>
                <c:pt idx="1">
                  <c:v>130.88</c:v>
                </c:pt>
                <c:pt idx="2">
                  <c:v>130.88</c:v>
                </c:pt>
                <c:pt idx="3" formatCode="#,##0.00">
                  <c:v>89.88</c:v>
                </c:pt>
                <c:pt idx="4" formatCode="#,##0.00">
                  <c:v>67.17999999999998</c:v>
                </c:pt>
                <c:pt idx="5">
                  <c:v>67.17999999999998</c:v>
                </c:pt>
                <c:pt idx="6">
                  <c:v>67.17999999999998</c:v>
                </c:pt>
                <c:pt idx="7" formatCode="#,##0.00">
                  <c:v>31.98</c:v>
                </c:pt>
              </c:numCache>
            </c:numRef>
          </c:val>
          <c:smooth val="0"/>
        </c:ser>
        <c:dLbls>
          <c:showLegendKey val="0"/>
          <c:showVal val="0"/>
          <c:showCatName val="0"/>
          <c:showSerName val="0"/>
          <c:showPercent val="0"/>
          <c:showBubbleSize val="0"/>
        </c:dLbls>
        <c:marker val="1"/>
        <c:smooth val="0"/>
        <c:axId val="-2111991800"/>
        <c:axId val="-2111995560"/>
      </c:lineChart>
      <c:catAx>
        <c:axId val="-2111991800"/>
        <c:scaling>
          <c:orientation val="minMax"/>
        </c:scaling>
        <c:delete val="0"/>
        <c:axPos val="b"/>
        <c:numFmt formatCode="General" sourceLinked="1"/>
        <c:majorTickMark val="out"/>
        <c:minorTickMark val="none"/>
        <c:tickLblPos val="nextTo"/>
        <c:crossAx val="-2111995560"/>
        <c:crosses val="autoZero"/>
        <c:auto val="1"/>
        <c:lblAlgn val="ctr"/>
        <c:lblOffset val="100"/>
        <c:noMultiLvlLbl val="0"/>
      </c:catAx>
      <c:valAx>
        <c:axId val="-2111995560"/>
        <c:scaling>
          <c:orientation val="minMax"/>
        </c:scaling>
        <c:delete val="0"/>
        <c:axPos val="l"/>
        <c:majorGridlines/>
        <c:numFmt formatCode="General" sourceLinked="1"/>
        <c:majorTickMark val="out"/>
        <c:minorTickMark val="none"/>
        <c:tickLblPos val="nextTo"/>
        <c:crossAx val="-2111991800"/>
        <c:crosses val="autoZero"/>
        <c:crossBetween val="between"/>
      </c:valAx>
    </c:plotArea>
    <c:legend>
      <c:legendPos val="r"/>
      <c:layout/>
      <c:overlay val="0"/>
    </c:legend>
    <c:plotVisOnly val="1"/>
    <c:dispBlanksAs val="gap"/>
    <c:showDLblsOverMax val="0"/>
  </c:chart>
  <c:externalData r:id="rId1">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15"/>
      <c:rotY val="20"/>
      <c:rAngAx val="1"/>
    </c:view3D>
    <c:floor>
      <c:thickness val="0"/>
    </c:floor>
    <c:sideWall>
      <c:thickness val="0"/>
    </c:sideWall>
    <c:backWall>
      <c:thickness val="0"/>
    </c:backWall>
    <c:plotArea>
      <c:layout/>
      <c:bar3DChart>
        <c:barDir val="col"/>
        <c:grouping val="clustered"/>
        <c:varyColors val="0"/>
        <c:ser>
          <c:idx val="0"/>
          <c:order val="0"/>
          <c:tx>
            <c:v>Relative Error</c:v>
          </c:tx>
          <c:invertIfNegative val="0"/>
          <c:cat>
            <c:strRef>
              <c:f>Sheet1!$A$1:$A$3</c:f>
              <c:strCache>
                <c:ptCount val="3"/>
                <c:pt idx="0">
                  <c:v>0 to 6hr</c:v>
                </c:pt>
                <c:pt idx="1">
                  <c:v>6 to 10hr</c:v>
                </c:pt>
                <c:pt idx="2">
                  <c:v>10 to 50hr</c:v>
                </c:pt>
              </c:strCache>
            </c:strRef>
          </c:cat>
          <c:val>
            <c:numRef>
              <c:f>Sheet1!$B$1:$B$3</c:f>
              <c:numCache>
                <c:formatCode>0.00%</c:formatCode>
                <c:ptCount val="3"/>
                <c:pt idx="0">
                  <c:v>1.0511</c:v>
                </c:pt>
                <c:pt idx="1">
                  <c:v>0.3547</c:v>
                </c:pt>
                <c:pt idx="2">
                  <c:v>0.4163</c:v>
                </c:pt>
              </c:numCache>
            </c:numRef>
          </c:val>
        </c:ser>
        <c:dLbls>
          <c:showLegendKey val="0"/>
          <c:showVal val="0"/>
          <c:showCatName val="0"/>
          <c:showSerName val="0"/>
          <c:showPercent val="0"/>
          <c:showBubbleSize val="0"/>
        </c:dLbls>
        <c:gapWidth val="150"/>
        <c:shape val="box"/>
        <c:axId val="-2120607400"/>
        <c:axId val="-2104965560"/>
        <c:axId val="0"/>
      </c:bar3DChart>
      <c:catAx>
        <c:axId val="-2120607400"/>
        <c:scaling>
          <c:orientation val="minMax"/>
        </c:scaling>
        <c:delete val="0"/>
        <c:axPos val="b"/>
        <c:majorTickMark val="out"/>
        <c:minorTickMark val="none"/>
        <c:tickLblPos val="nextTo"/>
        <c:crossAx val="-2104965560"/>
        <c:crosses val="autoZero"/>
        <c:auto val="1"/>
        <c:lblAlgn val="ctr"/>
        <c:lblOffset val="100"/>
        <c:noMultiLvlLbl val="0"/>
      </c:catAx>
      <c:valAx>
        <c:axId val="-2104965560"/>
        <c:scaling>
          <c:orientation val="minMax"/>
        </c:scaling>
        <c:delete val="0"/>
        <c:axPos val="l"/>
        <c:majorGridlines/>
        <c:numFmt formatCode="0.00%" sourceLinked="1"/>
        <c:majorTickMark val="out"/>
        <c:minorTickMark val="none"/>
        <c:tickLblPos val="nextTo"/>
        <c:crossAx val="-2120607400"/>
        <c:crosses val="autoZero"/>
        <c:crossBetween val="between"/>
      </c:valAx>
    </c:plotArea>
    <c:plotVisOnly val="1"/>
    <c:dispBlanksAs val="gap"/>
    <c:showDLblsOverMax val="0"/>
  </c:chart>
  <c:externalData r:id="rId1">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15"/>
      <c:rotY val="20"/>
      <c:rAngAx val="1"/>
    </c:view3D>
    <c:floor>
      <c:thickness val="0"/>
    </c:floor>
    <c:sideWall>
      <c:thickness val="0"/>
    </c:sideWall>
    <c:backWall>
      <c:thickness val="0"/>
    </c:backWall>
    <c:plotArea>
      <c:layout/>
      <c:bar3DChart>
        <c:barDir val="col"/>
        <c:grouping val="clustered"/>
        <c:varyColors val="0"/>
        <c:ser>
          <c:idx val="0"/>
          <c:order val="0"/>
          <c:tx>
            <c:v>Average Task Relative Error</c:v>
          </c:tx>
          <c:invertIfNegative val="0"/>
          <c:cat>
            <c:strRef>
              <c:f>Sheet2!$A$1:$A$6</c:f>
              <c:strCache>
                <c:ptCount val="6"/>
                <c:pt idx="0">
                  <c:v>iteration 12</c:v>
                </c:pt>
                <c:pt idx="1">
                  <c:v>iteration 13</c:v>
                </c:pt>
                <c:pt idx="2">
                  <c:v>iteration 14</c:v>
                </c:pt>
                <c:pt idx="3">
                  <c:v>iteration 15</c:v>
                </c:pt>
                <c:pt idx="4">
                  <c:v>iteration 16</c:v>
                </c:pt>
                <c:pt idx="5">
                  <c:v>iteration 17</c:v>
                </c:pt>
              </c:strCache>
            </c:strRef>
          </c:cat>
          <c:val>
            <c:numRef>
              <c:f>Sheet2!$B$1:$B$6</c:f>
              <c:numCache>
                <c:formatCode>0.00%</c:formatCode>
                <c:ptCount val="6"/>
                <c:pt idx="0">
                  <c:v>0.6378</c:v>
                </c:pt>
                <c:pt idx="1">
                  <c:v>0.7667</c:v>
                </c:pt>
                <c:pt idx="2">
                  <c:v>0.5226</c:v>
                </c:pt>
                <c:pt idx="3">
                  <c:v>0.5539</c:v>
                </c:pt>
                <c:pt idx="4">
                  <c:v>0.5519</c:v>
                </c:pt>
                <c:pt idx="5">
                  <c:v>0.9759</c:v>
                </c:pt>
              </c:numCache>
            </c:numRef>
          </c:val>
        </c:ser>
        <c:dLbls>
          <c:showLegendKey val="0"/>
          <c:showVal val="0"/>
          <c:showCatName val="0"/>
          <c:showSerName val="0"/>
          <c:showPercent val="0"/>
          <c:showBubbleSize val="0"/>
        </c:dLbls>
        <c:gapWidth val="150"/>
        <c:shape val="box"/>
        <c:axId val="-2121186200"/>
        <c:axId val="-2105105752"/>
        <c:axId val="0"/>
      </c:bar3DChart>
      <c:catAx>
        <c:axId val="-2121186200"/>
        <c:scaling>
          <c:orientation val="minMax"/>
        </c:scaling>
        <c:delete val="0"/>
        <c:axPos val="b"/>
        <c:majorTickMark val="out"/>
        <c:minorTickMark val="none"/>
        <c:tickLblPos val="nextTo"/>
        <c:crossAx val="-2105105752"/>
        <c:crosses val="autoZero"/>
        <c:auto val="1"/>
        <c:lblAlgn val="ctr"/>
        <c:lblOffset val="100"/>
        <c:noMultiLvlLbl val="0"/>
      </c:catAx>
      <c:valAx>
        <c:axId val="-2105105752"/>
        <c:scaling>
          <c:orientation val="minMax"/>
        </c:scaling>
        <c:delete val="0"/>
        <c:axPos val="l"/>
        <c:majorGridlines/>
        <c:numFmt formatCode="0.00%" sourceLinked="1"/>
        <c:majorTickMark val="out"/>
        <c:minorTickMark val="none"/>
        <c:tickLblPos val="nextTo"/>
        <c:crossAx val="-2121186200"/>
        <c:crosses val="autoZero"/>
        <c:crossBetween val="between"/>
      </c:valAx>
    </c:plotArea>
    <c:plotVisOnly val="1"/>
    <c:dispBlanksAs val="gap"/>
    <c:showDLblsOverMax val="0"/>
  </c:chart>
  <c:externalData r:id="rId1">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lineChart>
        <c:grouping val="standard"/>
        <c:varyColors val="0"/>
        <c:ser>
          <c:idx val="0"/>
          <c:order val="0"/>
          <c:tx>
            <c:strRef>
              <c:f>Sheet1!$B$13</c:f>
              <c:strCache>
                <c:ptCount val="1"/>
                <c:pt idx="0">
                  <c:v>Open</c:v>
                </c:pt>
              </c:strCache>
            </c:strRef>
          </c:tx>
          <c:spPr>
            <a:ln>
              <a:solidFill>
                <a:srgbClr val="FF6600"/>
              </a:solidFill>
            </a:ln>
          </c:spPr>
          <c:marker>
            <c:symbol val="none"/>
          </c:marker>
          <c:cat>
            <c:numRef>
              <c:f>Sheet1!$C$12:$N$12</c:f>
              <c:numCache>
                <c:formatCode>General</c:formatCode>
                <c:ptCount val="12"/>
                <c:pt idx="0">
                  <c:v>1.0</c:v>
                </c:pt>
                <c:pt idx="1">
                  <c:v>2.0</c:v>
                </c:pt>
                <c:pt idx="2">
                  <c:v>3.0</c:v>
                </c:pt>
                <c:pt idx="3">
                  <c:v>4.0</c:v>
                </c:pt>
                <c:pt idx="4">
                  <c:v>5.0</c:v>
                </c:pt>
                <c:pt idx="5">
                  <c:v>6.0</c:v>
                </c:pt>
                <c:pt idx="6">
                  <c:v>7.0</c:v>
                </c:pt>
                <c:pt idx="7">
                  <c:v>8.0</c:v>
                </c:pt>
                <c:pt idx="8">
                  <c:v>9.0</c:v>
                </c:pt>
                <c:pt idx="9">
                  <c:v>10.0</c:v>
                </c:pt>
                <c:pt idx="10">
                  <c:v>11.0</c:v>
                </c:pt>
                <c:pt idx="11">
                  <c:v>12.0</c:v>
                </c:pt>
              </c:numCache>
            </c:numRef>
          </c:cat>
          <c:val>
            <c:numRef>
              <c:f>Sheet1!$C$13:$N$13</c:f>
              <c:numCache>
                <c:formatCode>General</c:formatCode>
                <c:ptCount val="12"/>
                <c:pt idx="0">
                  <c:v>19.0</c:v>
                </c:pt>
                <c:pt idx="1">
                  <c:v>16.0</c:v>
                </c:pt>
                <c:pt idx="2">
                  <c:v>17.0</c:v>
                </c:pt>
                <c:pt idx="3">
                  <c:v>17.0</c:v>
                </c:pt>
                <c:pt idx="4">
                  <c:v>17.0</c:v>
                </c:pt>
                <c:pt idx="5">
                  <c:v>18.0</c:v>
                </c:pt>
                <c:pt idx="6">
                  <c:v>18.0</c:v>
                </c:pt>
                <c:pt idx="7">
                  <c:v>16.0</c:v>
                </c:pt>
                <c:pt idx="8">
                  <c:v>14.0</c:v>
                </c:pt>
                <c:pt idx="9">
                  <c:v>13.0</c:v>
                </c:pt>
                <c:pt idx="10">
                  <c:v>13.0</c:v>
                </c:pt>
                <c:pt idx="11">
                  <c:v>16.0</c:v>
                </c:pt>
              </c:numCache>
            </c:numRef>
          </c:val>
          <c:smooth val="0"/>
        </c:ser>
        <c:ser>
          <c:idx val="1"/>
          <c:order val="1"/>
          <c:tx>
            <c:strRef>
              <c:f>Sheet1!$B$14</c:f>
              <c:strCache>
                <c:ptCount val="1"/>
                <c:pt idx="0">
                  <c:v>Closed</c:v>
                </c:pt>
              </c:strCache>
            </c:strRef>
          </c:tx>
          <c:spPr>
            <a:ln>
              <a:solidFill>
                <a:schemeClr val="tx1"/>
              </a:solidFill>
            </a:ln>
          </c:spPr>
          <c:marker>
            <c:symbol val="none"/>
          </c:marker>
          <c:cat>
            <c:numRef>
              <c:f>Sheet1!$C$12:$N$12</c:f>
              <c:numCache>
                <c:formatCode>General</c:formatCode>
                <c:ptCount val="12"/>
                <c:pt idx="0">
                  <c:v>1.0</c:v>
                </c:pt>
                <c:pt idx="1">
                  <c:v>2.0</c:v>
                </c:pt>
                <c:pt idx="2">
                  <c:v>3.0</c:v>
                </c:pt>
                <c:pt idx="3">
                  <c:v>4.0</c:v>
                </c:pt>
                <c:pt idx="4">
                  <c:v>5.0</c:v>
                </c:pt>
                <c:pt idx="5">
                  <c:v>6.0</c:v>
                </c:pt>
                <c:pt idx="6">
                  <c:v>7.0</c:v>
                </c:pt>
                <c:pt idx="7">
                  <c:v>8.0</c:v>
                </c:pt>
                <c:pt idx="8">
                  <c:v>9.0</c:v>
                </c:pt>
                <c:pt idx="9">
                  <c:v>10.0</c:v>
                </c:pt>
                <c:pt idx="10">
                  <c:v>11.0</c:v>
                </c:pt>
                <c:pt idx="11">
                  <c:v>12.0</c:v>
                </c:pt>
              </c:numCache>
            </c:numRef>
          </c:cat>
          <c:val>
            <c:numRef>
              <c:f>Sheet1!$C$14:$N$14</c:f>
              <c:numCache>
                <c:formatCode>General</c:formatCode>
                <c:ptCount val="12"/>
                <c:pt idx="0">
                  <c:v>1.0</c:v>
                </c:pt>
                <c:pt idx="1">
                  <c:v>1.0</c:v>
                </c:pt>
                <c:pt idx="2">
                  <c:v>1.0</c:v>
                </c:pt>
                <c:pt idx="3">
                  <c:v>1.0</c:v>
                </c:pt>
                <c:pt idx="4">
                  <c:v>1.0</c:v>
                </c:pt>
                <c:pt idx="5">
                  <c:v>1.0</c:v>
                </c:pt>
                <c:pt idx="6">
                  <c:v>1.0</c:v>
                </c:pt>
                <c:pt idx="7">
                  <c:v>1.0</c:v>
                </c:pt>
                <c:pt idx="8">
                  <c:v>1.0</c:v>
                </c:pt>
                <c:pt idx="9">
                  <c:v>2.0</c:v>
                </c:pt>
                <c:pt idx="10">
                  <c:v>2.0</c:v>
                </c:pt>
                <c:pt idx="11">
                  <c:v>2.0</c:v>
                </c:pt>
              </c:numCache>
            </c:numRef>
          </c:val>
          <c:smooth val="0"/>
        </c:ser>
        <c:ser>
          <c:idx val="2"/>
          <c:order val="2"/>
          <c:tx>
            <c:strRef>
              <c:f>Sheet1!$B$15</c:f>
              <c:strCache>
                <c:ptCount val="1"/>
                <c:pt idx="0">
                  <c:v>Mitigated</c:v>
                </c:pt>
              </c:strCache>
            </c:strRef>
          </c:tx>
          <c:spPr>
            <a:ln>
              <a:solidFill>
                <a:srgbClr val="008000"/>
              </a:solidFill>
            </a:ln>
          </c:spPr>
          <c:marker>
            <c:symbol val="none"/>
          </c:marker>
          <c:cat>
            <c:numRef>
              <c:f>Sheet1!$C$12:$N$12</c:f>
              <c:numCache>
                <c:formatCode>General</c:formatCode>
                <c:ptCount val="12"/>
                <c:pt idx="0">
                  <c:v>1.0</c:v>
                </c:pt>
                <c:pt idx="1">
                  <c:v>2.0</c:v>
                </c:pt>
                <c:pt idx="2">
                  <c:v>3.0</c:v>
                </c:pt>
                <c:pt idx="3">
                  <c:v>4.0</c:v>
                </c:pt>
                <c:pt idx="4">
                  <c:v>5.0</c:v>
                </c:pt>
                <c:pt idx="5">
                  <c:v>6.0</c:v>
                </c:pt>
                <c:pt idx="6">
                  <c:v>7.0</c:v>
                </c:pt>
                <c:pt idx="7">
                  <c:v>8.0</c:v>
                </c:pt>
                <c:pt idx="8">
                  <c:v>9.0</c:v>
                </c:pt>
                <c:pt idx="9">
                  <c:v>10.0</c:v>
                </c:pt>
                <c:pt idx="10">
                  <c:v>11.0</c:v>
                </c:pt>
                <c:pt idx="11">
                  <c:v>12.0</c:v>
                </c:pt>
              </c:numCache>
            </c:numRef>
          </c:cat>
          <c:val>
            <c:numRef>
              <c:f>Sheet1!$C$15:$N$15</c:f>
              <c:numCache>
                <c:formatCode>General</c:formatCode>
                <c:ptCount val="12"/>
                <c:pt idx="0">
                  <c:v>1.0</c:v>
                </c:pt>
                <c:pt idx="1">
                  <c:v>5.0</c:v>
                </c:pt>
                <c:pt idx="2">
                  <c:v>6.0</c:v>
                </c:pt>
                <c:pt idx="3">
                  <c:v>6.0</c:v>
                </c:pt>
                <c:pt idx="4">
                  <c:v>6.0</c:v>
                </c:pt>
                <c:pt idx="5">
                  <c:v>6.0</c:v>
                </c:pt>
                <c:pt idx="6">
                  <c:v>7.0</c:v>
                </c:pt>
                <c:pt idx="7">
                  <c:v>7.0</c:v>
                </c:pt>
                <c:pt idx="8">
                  <c:v>9.0</c:v>
                </c:pt>
                <c:pt idx="9">
                  <c:v>9.0</c:v>
                </c:pt>
                <c:pt idx="10">
                  <c:v>9.0</c:v>
                </c:pt>
                <c:pt idx="11">
                  <c:v>9.0</c:v>
                </c:pt>
              </c:numCache>
            </c:numRef>
          </c:val>
          <c:smooth val="0"/>
        </c:ser>
        <c:ser>
          <c:idx val="3"/>
          <c:order val="3"/>
          <c:tx>
            <c:strRef>
              <c:f>Sheet1!$B$16</c:f>
              <c:strCache>
                <c:ptCount val="1"/>
                <c:pt idx="0">
                  <c:v>Issues</c:v>
                </c:pt>
              </c:strCache>
            </c:strRef>
          </c:tx>
          <c:spPr>
            <a:ln>
              <a:solidFill>
                <a:srgbClr val="FF0000"/>
              </a:solidFill>
            </a:ln>
          </c:spPr>
          <c:marker>
            <c:symbol val="none"/>
          </c:marker>
          <c:cat>
            <c:numRef>
              <c:f>Sheet1!$C$12:$N$12</c:f>
              <c:numCache>
                <c:formatCode>General</c:formatCode>
                <c:ptCount val="12"/>
                <c:pt idx="0">
                  <c:v>1.0</c:v>
                </c:pt>
                <c:pt idx="1">
                  <c:v>2.0</c:v>
                </c:pt>
                <c:pt idx="2">
                  <c:v>3.0</c:v>
                </c:pt>
                <c:pt idx="3">
                  <c:v>4.0</c:v>
                </c:pt>
                <c:pt idx="4">
                  <c:v>5.0</c:v>
                </c:pt>
                <c:pt idx="5">
                  <c:v>6.0</c:v>
                </c:pt>
                <c:pt idx="6">
                  <c:v>7.0</c:v>
                </c:pt>
                <c:pt idx="7">
                  <c:v>8.0</c:v>
                </c:pt>
                <c:pt idx="8">
                  <c:v>9.0</c:v>
                </c:pt>
                <c:pt idx="9">
                  <c:v>10.0</c:v>
                </c:pt>
                <c:pt idx="10">
                  <c:v>11.0</c:v>
                </c:pt>
                <c:pt idx="11">
                  <c:v>12.0</c:v>
                </c:pt>
              </c:numCache>
            </c:numRef>
          </c:cat>
          <c:val>
            <c:numRef>
              <c:f>Sheet1!$C$16:$N$16</c:f>
              <c:numCache>
                <c:formatCode>General</c:formatCode>
                <c:ptCount val="12"/>
                <c:pt idx="0">
                  <c:v>0.0</c:v>
                </c:pt>
                <c:pt idx="1">
                  <c:v>0.0</c:v>
                </c:pt>
                <c:pt idx="2">
                  <c:v>0.0</c:v>
                </c:pt>
                <c:pt idx="3">
                  <c:v>0.0</c:v>
                </c:pt>
                <c:pt idx="4">
                  <c:v>0.0</c:v>
                </c:pt>
                <c:pt idx="5">
                  <c:v>0.0</c:v>
                </c:pt>
                <c:pt idx="6">
                  <c:v>0.0</c:v>
                </c:pt>
                <c:pt idx="7">
                  <c:v>2.0</c:v>
                </c:pt>
                <c:pt idx="8">
                  <c:v>2.0</c:v>
                </c:pt>
                <c:pt idx="9">
                  <c:v>2.0</c:v>
                </c:pt>
                <c:pt idx="10">
                  <c:v>2.0</c:v>
                </c:pt>
                <c:pt idx="11">
                  <c:v>2.0</c:v>
                </c:pt>
              </c:numCache>
            </c:numRef>
          </c:val>
          <c:smooth val="0"/>
        </c:ser>
        <c:dLbls>
          <c:showLegendKey val="0"/>
          <c:showVal val="0"/>
          <c:showCatName val="0"/>
          <c:showSerName val="0"/>
          <c:showPercent val="0"/>
          <c:showBubbleSize val="0"/>
        </c:dLbls>
        <c:marker val="1"/>
        <c:smooth val="0"/>
        <c:axId val="-2120902600"/>
        <c:axId val="-2120695224"/>
      </c:lineChart>
      <c:catAx>
        <c:axId val="-2120902600"/>
        <c:scaling>
          <c:orientation val="minMax"/>
        </c:scaling>
        <c:delete val="0"/>
        <c:axPos val="b"/>
        <c:numFmt formatCode="General" sourceLinked="1"/>
        <c:majorTickMark val="out"/>
        <c:minorTickMark val="none"/>
        <c:tickLblPos val="nextTo"/>
        <c:crossAx val="-2120695224"/>
        <c:crosses val="autoZero"/>
        <c:auto val="1"/>
        <c:lblAlgn val="ctr"/>
        <c:lblOffset val="100"/>
        <c:noMultiLvlLbl val="0"/>
      </c:catAx>
      <c:valAx>
        <c:axId val="-2120695224"/>
        <c:scaling>
          <c:orientation val="minMax"/>
        </c:scaling>
        <c:delete val="0"/>
        <c:axPos val="l"/>
        <c:majorGridlines/>
        <c:numFmt formatCode="General" sourceLinked="1"/>
        <c:majorTickMark val="out"/>
        <c:minorTickMark val="none"/>
        <c:tickLblPos val="nextTo"/>
        <c:crossAx val="-2120902600"/>
        <c:crosses val="autoZero"/>
        <c:crossBetween val="between"/>
      </c:valAx>
    </c:plotArea>
    <c:legend>
      <c:legendPos val="r"/>
      <c:overlay val="0"/>
    </c:legend>
    <c:plotVisOnly val="1"/>
    <c:dispBlanksAs val="gap"/>
    <c:showDLblsOverMax val="0"/>
  </c:chart>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title>
      <c:tx>
        <c:rich>
          <a:bodyPr/>
          <a:lstStyle/>
          <a:p>
            <a:pPr>
              <a:defRPr/>
            </a:pPr>
            <a:r>
              <a:rPr lang="en-US" dirty="0" smtClean="0"/>
              <a:t>Iteration</a:t>
            </a:r>
            <a:r>
              <a:rPr lang="en-US" baseline="0" dirty="0" smtClean="0"/>
              <a:t> Burn down Exemplar</a:t>
            </a:r>
            <a:endParaRPr lang="en-US" dirty="0"/>
          </a:p>
        </c:rich>
      </c:tx>
      <c:layout/>
      <c:overlay val="0"/>
    </c:title>
    <c:autoTitleDeleted val="0"/>
    <c:plotArea>
      <c:layout/>
      <c:lineChart>
        <c:grouping val="standard"/>
        <c:varyColors val="0"/>
        <c:ser>
          <c:idx val="0"/>
          <c:order val="0"/>
          <c:tx>
            <c:strRef>
              <c:f>Sheet1!$C$29</c:f>
              <c:strCache>
                <c:ptCount val="1"/>
              </c:strCache>
            </c:strRef>
          </c:tx>
          <c:marker>
            <c:symbol val="none"/>
          </c:marker>
          <c:cat>
            <c:strRef>
              <c:f>Sheet1!$B$30:$B$37</c:f>
              <c:strCache>
                <c:ptCount val="8"/>
                <c:pt idx="0">
                  <c:v>Start Date</c:v>
                </c:pt>
                <c:pt idx="1">
                  <c:v>22nd Tuesday</c:v>
                </c:pt>
                <c:pt idx="2">
                  <c:v>23rd Wednesday</c:v>
                </c:pt>
                <c:pt idx="3">
                  <c:v>24th Thursday</c:v>
                </c:pt>
                <c:pt idx="4">
                  <c:v>25th Friday</c:v>
                </c:pt>
                <c:pt idx="5">
                  <c:v>26th Saturday</c:v>
                </c:pt>
                <c:pt idx="6">
                  <c:v>27th Sunday</c:v>
                </c:pt>
                <c:pt idx="7">
                  <c:v>28th Monday</c:v>
                </c:pt>
              </c:strCache>
            </c:strRef>
          </c:cat>
          <c:val>
            <c:numRef>
              <c:f>Sheet1!$C$30:$C$37</c:f>
            </c:numRef>
          </c:val>
          <c:smooth val="0"/>
        </c:ser>
        <c:ser>
          <c:idx val="1"/>
          <c:order val="1"/>
          <c:tx>
            <c:strRef>
              <c:f>Sheet1!$D$29</c:f>
              <c:strCache>
                <c:ptCount val="1"/>
              </c:strCache>
            </c:strRef>
          </c:tx>
          <c:marker>
            <c:symbol val="none"/>
          </c:marker>
          <c:cat>
            <c:strRef>
              <c:f>Sheet1!$B$30:$B$37</c:f>
              <c:strCache>
                <c:ptCount val="8"/>
                <c:pt idx="0">
                  <c:v>Start Date</c:v>
                </c:pt>
                <c:pt idx="1">
                  <c:v>22nd Tuesday</c:v>
                </c:pt>
                <c:pt idx="2">
                  <c:v>23rd Wednesday</c:v>
                </c:pt>
                <c:pt idx="3">
                  <c:v>24th Thursday</c:v>
                </c:pt>
                <c:pt idx="4">
                  <c:v>25th Friday</c:v>
                </c:pt>
                <c:pt idx="5">
                  <c:v>26th Saturday</c:v>
                </c:pt>
                <c:pt idx="6">
                  <c:v>27th Sunday</c:v>
                </c:pt>
                <c:pt idx="7">
                  <c:v>28th Monday</c:v>
                </c:pt>
              </c:strCache>
            </c:strRef>
          </c:cat>
          <c:val>
            <c:numRef>
              <c:f>Sheet1!$D$30:$D$37</c:f>
            </c:numRef>
          </c:val>
          <c:smooth val="0"/>
        </c:ser>
        <c:ser>
          <c:idx val="2"/>
          <c:order val="2"/>
          <c:tx>
            <c:strRef>
              <c:f>Sheet1!$E$29</c:f>
              <c:strCache>
                <c:ptCount val="1"/>
              </c:strCache>
            </c:strRef>
          </c:tx>
          <c:marker>
            <c:symbol val="none"/>
          </c:marker>
          <c:cat>
            <c:strRef>
              <c:f>Sheet1!$B$30:$B$37</c:f>
              <c:strCache>
                <c:ptCount val="8"/>
                <c:pt idx="0">
                  <c:v>Start Date</c:v>
                </c:pt>
                <c:pt idx="1">
                  <c:v>22nd Tuesday</c:v>
                </c:pt>
                <c:pt idx="2">
                  <c:v>23rd Wednesday</c:v>
                </c:pt>
                <c:pt idx="3">
                  <c:v>24th Thursday</c:v>
                </c:pt>
                <c:pt idx="4">
                  <c:v>25th Friday</c:v>
                </c:pt>
                <c:pt idx="5">
                  <c:v>26th Saturday</c:v>
                </c:pt>
                <c:pt idx="6">
                  <c:v>27th Sunday</c:v>
                </c:pt>
                <c:pt idx="7">
                  <c:v>28th Monday</c:v>
                </c:pt>
              </c:strCache>
            </c:strRef>
          </c:cat>
          <c:val>
            <c:numRef>
              <c:f>Sheet1!$E$30:$E$37</c:f>
            </c:numRef>
          </c:val>
          <c:smooth val="0"/>
        </c:ser>
        <c:ser>
          <c:idx val="3"/>
          <c:order val="3"/>
          <c:tx>
            <c:strRef>
              <c:f>Sheet1!$F$29</c:f>
              <c:strCache>
                <c:ptCount val="1"/>
              </c:strCache>
            </c:strRef>
          </c:tx>
          <c:marker>
            <c:symbol val="none"/>
          </c:marker>
          <c:cat>
            <c:strRef>
              <c:f>Sheet1!$B$30:$B$37</c:f>
              <c:strCache>
                <c:ptCount val="8"/>
                <c:pt idx="0">
                  <c:v>Start Date</c:v>
                </c:pt>
                <c:pt idx="1">
                  <c:v>22nd Tuesday</c:v>
                </c:pt>
                <c:pt idx="2">
                  <c:v>23rd Wednesday</c:v>
                </c:pt>
                <c:pt idx="3">
                  <c:v>24th Thursday</c:v>
                </c:pt>
                <c:pt idx="4">
                  <c:v>25th Friday</c:v>
                </c:pt>
                <c:pt idx="5">
                  <c:v>26th Saturday</c:v>
                </c:pt>
                <c:pt idx="6">
                  <c:v>27th Sunday</c:v>
                </c:pt>
                <c:pt idx="7">
                  <c:v>28th Monday</c:v>
                </c:pt>
              </c:strCache>
            </c:strRef>
          </c:cat>
          <c:val>
            <c:numRef>
              <c:f>Sheet1!$F$30:$F$37</c:f>
            </c:numRef>
          </c:val>
          <c:smooth val="0"/>
        </c:ser>
        <c:ser>
          <c:idx val="4"/>
          <c:order val="4"/>
          <c:tx>
            <c:strRef>
              <c:f>Sheet1!$G$29</c:f>
              <c:strCache>
                <c:ptCount val="1"/>
              </c:strCache>
            </c:strRef>
          </c:tx>
          <c:marker>
            <c:symbol val="none"/>
          </c:marker>
          <c:cat>
            <c:strRef>
              <c:f>Sheet1!$B$30:$B$37</c:f>
              <c:strCache>
                <c:ptCount val="8"/>
                <c:pt idx="0">
                  <c:v>Start Date</c:v>
                </c:pt>
                <c:pt idx="1">
                  <c:v>22nd Tuesday</c:v>
                </c:pt>
                <c:pt idx="2">
                  <c:v>23rd Wednesday</c:v>
                </c:pt>
                <c:pt idx="3">
                  <c:v>24th Thursday</c:v>
                </c:pt>
                <c:pt idx="4">
                  <c:v>25th Friday</c:v>
                </c:pt>
                <c:pt idx="5">
                  <c:v>26th Saturday</c:v>
                </c:pt>
                <c:pt idx="6">
                  <c:v>27th Sunday</c:v>
                </c:pt>
                <c:pt idx="7">
                  <c:v>28th Monday</c:v>
                </c:pt>
              </c:strCache>
            </c:strRef>
          </c:cat>
          <c:val>
            <c:numRef>
              <c:f>Sheet1!$G$30:$G$37</c:f>
            </c:numRef>
          </c:val>
          <c:smooth val="0"/>
        </c:ser>
        <c:ser>
          <c:idx val="5"/>
          <c:order val="5"/>
          <c:tx>
            <c:strRef>
              <c:f>Sheet1!$H$29</c:f>
              <c:strCache>
                <c:ptCount val="1"/>
              </c:strCache>
            </c:strRef>
          </c:tx>
          <c:marker>
            <c:symbol val="none"/>
          </c:marker>
          <c:cat>
            <c:strRef>
              <c:f>Sheet1!$B$30:$B$37</c:f>
              <c:strCache>
                <c:ptCount val="8"/>
                <c:pt idx="0">
                  <c:v>Start Date</c:v>
                </c:pt>
                <c:pt idx="1">
                  <c:v>22nd Tuesday</c:v>
                </c:pt>
                <c:pt idx="2">
                  <c:v>23rd Wednesday</c:v>
                </c:pt>
                <c:pt idx="3">
                  <c:v>24th Thursday</c:v>
                </c:pt>
                <c:pt idx="4">
                  <c:v>25th Friday</c:v>
                </c:pt>
                <c:pt idx="5">
                  <c:v>26th Saturday</c:v>
                </c:pt>
                <c:pt idx="6">
                  <c:v>27th Sunday</c:v>
                </c:pt>
                <c:pt idx="7">
                  <c:v>28th Monday</c:v>
                </c:pt>
              </c:strCache>
            </c:strRef>
          </c:cat>
          <c:val>
            <c:numRef>
              <c:f>Sheet1!$H$30:$H$37</c:f>
            </c:numRef>
          </c:val>
          <c:smooth val="0"/>
        </c:ser>
        <c:ser>
          <c:idx val="6"/>
          <c:order val="6"/>
          <c:tx>
            <c:strRef>
              <c:f>Sheet1!$I$29</c:f>
              <c:strCache>
                <c:ptCount val="1"/>
              </c:strCache>
            </c:strRef>
          </c:tx>
          <c:marker>
            <c:symbol val="none"/>
          </c:marker>
          <c:cat>
            <c:strRef>
              <c:f>Sheet1!$B$30:$B$37</c:f>
              <c:strCache>
                <c:ptCount val="8"/>
                <c:pt idx="0">
                  <c:v>Start Date</c:v>
                </c:pt>
                <c:pt idx="1">
                  <c:v>22nd Tuesday</c:v>
                </c:pt>
                <c:pt idx="2">
                  <c:v>23rd Wednesday</c:v>
                </c:pt>
                <c:pt idx="3">
                  <c:v>24th Thursday</c:v>
                </c:pt>
                <c:pt idx="4">
                  <c:v>25th Friday</c:v>
                </c:pt>
                <c:pt idx="5">
                  <c:v>26th Saturday</c:v>
                </c:pt>
                <c:pt idx="6">
                  <c:v>27th Sunday</c:v>
                </c:pt>
                <c:pt idx="7">
                  <c:v>28th Monday</c:v>
                </c:pt>
              </c:strCache>
            </c:strRef>
          </c:cat>
          <c:val>
            <c:numRef>
              <c:f>Sheet1!$I$30:$I$37</c:f>
            </c:numRef>
          </c:val>
          <c:smooth val="0"/>
        </c:ser>
        <c:ser>
          <c:idx val="7"/>
          <c:order val="7"/>
          <c:tx>
            <c:strRef>
              <c:f>Sheet1!$J$29</c:f>
              <c:strCache>
                <c:ptCount val="1"/>
                <c:pt idx="0">
                  <c:v>Planned</c:v>
                </c:pt>
              </c:strCache>
            </c:strRef>
          </c:tx>
          <c:spPr>
            <a:ln>
              <a:solidFill>
                <a:srgbClr val="3366FF"/>
              </a:solidFill>
            </a:ln>
          </c:spPr>
          <c:marker>
            <c:symbol val="none"/>
          </c:marker>
          <c:cat>
            <c:strRef>
              <c:f>Sheet1!$B$30:$B$37</c:f>
              <c:strCache>
                <c:ptCount val="8"/>
                <c:pt idx="0">
                  <c:v>Start Date</c:v>
                </c:pt>
                <c:pt idx="1">
                  <c:v>22nd Tuesday</c:v>
                </c:pt>
                <c:pt idx="2">
                  <c:v>23rd Wednesday</c:v>
                </c:pt>
                <c:pt idx="3">
                  <c:v>24th Thursday</c:v>
                </c:pt>
                <c:pt idx="4">
                  <c:v>25th Friday</c:v>
                </c:pt>
                <c:pt idx="5">
                  <c:v>26th Saturday</c:v>
                </c:pt>
                <c:pt idx="6">
                  <c:v>27th Sunday</c:v>
                </c:pt>
                <c:pt idx="7">
                  <c:v>28th Monday</c:v>
                </c:pt>
              </c:strCache>
            </c:strRef>
          </c:cat>
          <c:val>
            <c:numRef>
              <c:f>Sheet1!$J$30:$J$37</c:f>
              <c:numCache>
                <c:formatCode>#,##0.00</c:formatCode>
                <c:ptCount val="8"/>
                <c:pt idx="0">
                  <c:v>170.33</c:v>
                </c:pt>
                <c:pt idx="1">
                  <c:v>145.98</c:v>
                </c:pt>
                <c:pt idx="2">
                  <c:v>121.65</c:v>
                </c:pt>
                <c:pt idx="3">
                  <c:v>97.32</c:v>
                </c:pt>
                <c:pt idx="4">
                  <c:v>72.99</c:v>
                </c:pt>
                <c:pt idx="5">
                  <c:v>48.66</c:v>
                </c:pt>
                <c:pt idx="6">
                  <c:v>14.33</c:v>
                </c:pt>
                <c:pt idx="7">
                  <c:v>0.0</c:v>
                </c:pt>
              </c:numCache>
            </c:numRef>
          </c:val>
          <c:smooth val="0"/>
        </c:ser>
        <c:ser>
          <c:idx val="8"/>
          <c:order val="8"/>
          <c:tx>
            <c:strRef>
              <c:f>Sheet1!$K$29</c:f>
              <c:strCache>
                <c:ptCount val="1"/>
                <c:pt idx="0">
                  <c:v>Actual</c:v>
                </c:pt>
              </c:strCache>
            </c:strRef>
          </c:tx>
          <c:spPr>
            <a:ln>
              <a:solidFill>
                <a:srgbClr val="FF0000"/>
              </a:solidFill>
            </a:ln>
          </c:spPr>
          <c:marker>
            <c:symbol val="none"/>
          </c:marker>
          <c:cat>
            <c:strRef>
              <c:f>Sheet1!$B$30:$B$37</c:f>
              <c:strCache>
                <c:ptCount val="8"/>
                <c:pt idx="0">
                  <c:v>Start Date</c:v>
                </c:pt>
                <c:pt idx="1">
                  <c:v>22nd Tuesday</c:v>
                </c:pt>
                <c:pt idx="2">
                  <c:v>23rd Wednesday</c:v>
                </c:pt>
                <c:pt idx="3">
                  <c:v>24th Thursday</c:v>
                </c:pt>
                <c:pt idx="4">
                  <c:v>25th Friday</c:v>
                </c:pt>
                <c:pt idx="5">
                  <c:v>26th Saturday</c:v>
                </c:pt>
                <c:pt idx="6">
                  <c:v>27th Sunday</c:v>
                </c:pt>
                <c:pt idx="7">
                  <c:v>28th Monday</c:v>
                </c:pt>
              </c:strCache>
            </c:strRef>
          </c:cat>
          <c:val>
            <c:numRef>
              <c:f>Sheet1!$K$30:$K$37</c:f>
              <c:numCache>
                <c:formatCode>General</c:formatCode>
                <c:ptCount val="8"/>
                <c:pt idx="0">
                  <c:v>170.33</c:v>
                </c:pt>
                <c:pt idx="1">
                  <c:v>152.58</c:v>
                </c:pt>
                <c:pt idx="2">
                  <c:v>150.25</c:v>
                </c:pt>
                <c:pt idx="3" formatCode="#,##0.00">
                  <c:v>135.75</c:v>
                </c:pt>
                <c:pt idx="4" formatCode="#,##0.00">
                  <c:v>82.0</c:v>
                </c:pt>
                <c:pt idx="5">
                  <c:v>82.0</c:v>
                </c:pt>
                <c:pt idx="6">
                  <c:v>72.0</c:v>
                </c:pt>
                <c:pt idx="7" formatCode="#,##0.00">
                  <c:v>0.0</c:v>
                </c:pt>
              </c:numCache>
            </c:numRef>
          </c:val>
          <c:smooth val="0"/>
        </c:ser>
        <c:dLbls>
          <c:showLegendKey val="0"/>
          <c:showVal val="0"/>
          <c:showCatName val="0"/>
          <c:showSerName val="0"/>
          <c:showPercent val="0"/>
          <c:showBubbleSize val="0"/>
        </c:dLbls>
        <c:marker val="1"/>
        <c:smooth val="0"/>
        <c:axId val="-2079651336"/>
        <c:axId val="-2079351784"/>
      </c:lineChart>
      <c:catAx>
        <c:axId val="-2079651336"/>
        <c:scaling>
          <c:orientation val="minMax"/>
        </c:scaling>
        <c:delete val="0"/>
        <c:axPos val="b"/>
        <c:numFmt formatCode="General" sourceLinked="1"/>
        <c:majorTickMark val="none"/>
        <c:minorTickMark val="none"/>
        <c:tickLblPos val="nextTo"/>
        <c:crossAx val="-2079351784"/>
        <c:crosses val="autoZero"/>
        <c:auto val="1"/>
        <c:lblAlgn val="ctr"/>
        <c:lblOffset val="100"/>
        <c:noMultiLvlLbl val="0"/>
      </c:catAx>
      <c:valAx>
        <c:axId val="-2079351784"/>
        <c:scaling>
          <c:orientation val="minMax"/>
        </c:scaling>
        <c:delete val="0"/>
        <c:axPos val="l"/>
        <c:majorGridlines/>
        <c:title>
          <c:tx>
            <c:rich>
              <a:bodyPr/>
              <a:lstStyle/>
              <a:p>
                <a:pPr>
                  <a:defRPr/>
                </a:pPr>
                <a:r>
                  <a:rPr lang="en-US" dirty="0" smtClean="0"/>
                  <a:t>Person-hours</a:t>
                </a:r>
                <a:endParaRPr lang="en-US" dirty="0"/>
              </a:p>
            </c:rich>
          </c:tx>
          <c:layout/>
          <c:overlay val="0"/>
        </c:title>
        <c:numFmt formatCode="#,##0.00" sourceLinked="1"/>
        <c:majorTickMark val="none"/>
        <c:minorTickMark val="none"/>
        <c:tickLblPos val="nextTo"/>
        <c:crossAx val="-2079651336"/>
        <c:crosses val="autoZero"/>
        <c:crossBetween val="between"/>
      </c:valAx>
    </c:plotArea>
    <c:legend>
      <c:legendPos val="r"/>
      <c:layout/>
      <c:overlay val="0"/>
    </c:legend>
    <c:plotVisOnly val="1"/>
    <c:dispBlanksAs val="gap"/>
    <c:showDLblsOverMax val="0"/>
  </c:chart>
  <c:externalData r:id="rId1">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pieChart>
        <c:varyColors val="1"/>
        <c:ser>
          <c:idx val="0"/>
          <c:order val="0"/>
          <c:dLbls>
            <c:showLegendKey val="0"/>
            <c:showVal val="0"/>
            <c:showCatName val="0"/>
            <c:showSerName val="0"/>
            <c:showPercent val="1"/>
            <c:showBubbleSize val="0"/>
            <c:showLeaderLines val="1"/>
          </c:dLbls>
          <c:cat>
            <c:strRef>
              <c:f>Sheet1!$A$1:$A$7</c:f>
              <c:strCache>
                <c:ptCount val="7"/>
                <c:pt idx="0">
                  <c:v>datamodel</c:v>
                </c:pt>
                <c:pt idx="1">
                  <c:v>core</c:v>
                </c:pt>
                <c:pt idx="2">
                  <c:v>services</c:v>
                </c:pt>
                <c:pt idx="3">
                  <c:v>dispatcher</c:v>
                </c:pt>
                <c:pt idx="4">
                  <c:v>persistenceservice</c:v>
                </c:pt>
                <c:pt idx="5">
                  <c:v>oadrservice</c:v>
                </c:pt>
                <c:pt idx="6">
                  <c:v>gateway</c:v>
                </c:pt>
              </c:strCache>
            </c:strRef>
          </c:cat>
          <c:val>
            <c:numRef>
              <c:f>Sheet1!$B$1:$B$7</c:f>
              <c:numCache>
                <c:formatCode>General</c:formatCode>
                <c:ptCount val="7"/>
                <c:pt idx="0">
                  <c:v>1.0</c:v>
                </c:pt>
                <c:pt idx="1">
                  <c:v>121.0</c:v>
                </c:pt>
                <c:pt idx="2">
                  <c:v>8.0</c:v>
                </c:pt>
                <c:pt idx="3">
                  <c:v>2.0</c:v>
                </c:pt>
                <c:pt idx="4">
                  <c:v>14.0</c:v>
                </c:pt>
                <c:pt idx="5">
                  <c:v>1.0</c:v>
                </c:pt>
                <c:pt idx="6">
                  <c:v>4.0</c:v>
                </c:pt>
              </c:numCache>
            </c:numRef>
          </c:val>
        </c:ser>
        <c:dLbls>
          <c:showLegendKey val="0"/>
          <c:showVal val="0"/>
          <c:showCatName val="0"/>
          <c:showSerName val="0"/>
          <c:showPercent val="0"/>
          <c:showBubbleSize val="0"/>
          <c:showLeaderLines val="1"/>
        </c:dLbls>
        <c:firstSliceAng val="0"/>
      </c:pieChart>
    </c:plotArea>
    <c:legend>
      <c:legendPos val="r"/>
      <c:layout>
        <c:manualLayout>
          <c:xMode val="edge"/>
          <c:yMode val="edge"/>
          <c:x val="0.742068943114784"/>
          <c:y val="0.182527161532625"/>
          <c:w val="0.247178477690289"/>
          <c:h val="0.56827899568657"/>
        </c:manualLayout>
      </c:layout>
      <c:overlay val="0"/>
    </c:legend>
    <c:plotVisOnly val="1"/>
    <c:dispBlanksAs val="gap"/>
    <c:showDLblsOverMax val="0"/>
  </c:chart>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lineChart>
        <c:grouping val="standard"/>
        <c:varyColors val="0"/>
        <c:ser>
          <c:idx val="1"/>
          <c:order val="0"/>
          <c:tx>
            <c:strRef>
              <c:f>Sheet1!$D$27</c:f>
              <c:strCache>
                <c:ptCount val="1"/>
                <c:pt idx="0">
                  <c:v>Planned EV</c:v>
                </c:pt>
              </c:strCache>
            </c:strRef>
          </c:tx>
          <c:marker>
            <c:symbol val="none"/>
          </c:marker>
          <c:cat>
            <c:numRef>
              <c:f>Sheet1!$C$28:$C$37</c:f>
              <c:numCache>
                <c:formatCode>General</c:formatCode>
                <c:ptCount val="10"/>
                <c:pt idx="0">
                  <c:v>0.0</c:v>
                </c:pt>
                <c:pt idx="1">
                  <c:v>1.0</c:v>
                </c:pt>
                <c:pt idx="2">
                  <c:v>2.0</c:v>
                </c:pt>
                <c:pt idx="3">
                  <c:v>4.0</c:v>
                </c:pt>
                <c:pt idx="4">
                  <c:v>6.0</c:v>
                </c:pt>
                <c:pt idx="5">
                  <c:v>8.0</c:v>
                </c:pt>
                <c:pt idx="6">
                  <c:v>10.0</c:v>
                </c:pt>
                <c:pt idx="7">
                  <c:v>12.0</c:v>
                </c:pt>
                <c:pt idx="8">
                  <c:v>14.0</c:v>
                </c:pt>
                <c:pt idx="9">
                  <c:v>16.0</c:v>
                </c:pt>
              </c:numCache>
            </c:numRef>
          </c:cat>
          <c:val>
            <c:numRef>
              <c:f>Sheet1!$D$28:$D$37</c:f>
              <c:numCache>
                <c:formatCode>General</c:formatCode>
                <c:ptCount val="10"/>
                <c:pt idx="0">
                  <c:v>0.0</c:v>
                </c:pt>
                <c:pt idx="1">
                  <c:v>3.0</c:v>
                </c:pt>
                <c:pt idx="2">
                  <c:v>7.0</c:v>
                </c:pt>
                <c:pt idx="3">
                  <c:v>12.0</c:v>
                </c:pt>
                <c:pt idx="4">
                  <c:v>15.0</c:v>
                </c:pt>
                <c:pt idx="5">
                  <c:v>17.0</c:v>
                </c:pt>
                <c:pt idx="6">
                  <c:v>18.0</c:v>
                </c:pt>
                <c:pt idx="7">
                  <c:v>20.0</c:v>
                </c:pt>
                <c:pt idx="8">
                  <c:v>21.0</c:v>
                </c:pt>
                <c:pt idx="9">
                  <c:v>22.0</c:v>
                </c:pt>
              </c:numCache>
            </c:numRef>
          </c:val>
          <c:smooth val="0"/>
        </c:ser>
        <c:ser>
          <c:idx val="2"/>
          <c:order val="1"/>
          <c:tx>
            <c:strRef>
              <c:f>Sheet1!$E$27</c:f>
              <c:strCache>
                <c:ptCount val="1"/>
                <c:pt idx="0">
                  <c:v>Actual EV</c:v>
                </c:pt>
              </c:strCache>
            </c:strRef>
          </c:tx>
          <c:spPr>
            <a:ln>
              <a:solidFill>
                <a:srgbClr val="FF0000"/>
              </a:solidFill>
            </a:ln>
          </c:spPr>
          <c:marker>
            <c:symbol val="none"/>
          </c:marker>
          <c:cat>
            <c:numRef>
              <c:f>Sheet1!$C$28:$C$37</c:f>
              <c:numCache>
                <c:formatCode>General</c:formatCode>
                <c:ptCount val="10"/>
                <c:pt idx="0">
                  <c:v>0.0</c:v>
                </c:pt>
                <c:pt idx="1">
                  <c:v>1.0</c:v>
                </c:pt>
                <c:pt idx="2">
                  <c:v>2.0</c:v>
                </c:pt>
                <c:pt idx="3">
                  <c:v>4.0</c:v>
                </c:pt>
                <c:pt idx="4">
                  <c:v>6.0</c:v>
                </c:pt>
                <c:pt idx="5">
                  <c:v>8.0</c:v>
                </c:pt>
                <c:pt idx="6">
                  <c:v>10.0</c:v>
                </c:pt>
                <c:pt idx="7">
                  <c:v>12.0</c:v>
                </c:pt>
                <c:pt idx="8">
                  <c:v>14.0</c:v>
                </c:pt>
                <c:pt idx="9">
                  <c:v>16.0</c:v>
                </c:pt>
              </c:numCache>
            </c:numRef>
          </c:cat>
          <c:val>
            <c:numRef>
              <c:f>Sheet1!$E$28:$E$37</c:f>
              <c:numCache>
                <c:formatCode>General</c:formatCode>
                <c:ptCount val="10"/>
                <c:pt idx="0">
                  <c:v>0.0</c:v>
                </c:pt>
                <c:pt idx="1">
                  <c:v>3.0</c:v>
                </c:pt>
              </c:numCache>
            </c:numRef>
          </c:val>
          <c:smooth val="0"/>
        </c:ser>
        <c:dLbls>
          <c:showLegendKey val="0"/>
          <c:showVal val="0"/>
          <c:showCatName val="0"/>
          <c:showSerName val="0"/>
          <c:showPercent val="0"/>
          <c:showBubbleSize val="0"/>
        </c:dLbls>
        <c:marker val="1"/>
        <c:smooth val="0"/>
        <c:axId val="-2070197784"/>
        <c:axId val="-2070221800"/>
      </c:lineChart>
      <c:catAx>
        <c:axId val="-2070197784"/>
        <c:scaling>
          <c:orientation val="minMax"/>
        </c:scaling>
        <c:delete val="0"/>
        <c:axPos val="b"/>
        <c:numFmt formatCode="General" sourceLinked="1"/>
        <c:majorTickMark val="out"/>
        <c:minorTickMark val="none"/>
        <c:tickLblPos val="nextTo"/>
        <c:crossAx val="-2070221800"/>
        <c:crosses val="autoZero"/>
        <c:auto val="1"/>
        <c:lblAlgn val="ctr"/>
        <c:lblOffset val="100"/>
        <c:noMultiLvlLbl val="0"/>
      </c:catAx>
      <c:valAx>
        <c:axId val="-2070221800"/>
        <c:scaling>
          <c:orientation val="minMax"/>
        </c:scaling>
        <c:delete val="0"/>
        <c:axPos val="l"/>
        <c:majorGridlines/>
        <c:numFmt formatCode="General" sourceLinked="1"/>
        <c:majorTickMark val="out"/>
        <c:minorTickMark val="none"/>
        <c:tickLblPos val="nextTo"/>
        <c:crossAx val="-2070197784"/>
        <c:crosses val="autoZero"/>
        <c:crossBetween val="between"/>
      </c:valAx>
    </c:plotArea>
    <c:legend>
      <c:legendPos val="r"/>
      <c:overlay val="0"/>
    </c:legend>
    <c:plotVisOnly val="1"/>
    <c:dispBlanksAs val="gap"/>
    <c:showDLblsOverMax val="0"/>
  </c:chart>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lineChart>
        <c:grouping val="standard"/>
        <c:varyColors val="0"/>
        <c:ser>
          <c:idx val="1"/>
          <c:order val="0"/>
          <c:tx>
            <c:strRef>
              <c:f>Sheet1!$D$39</c:f>
              <c:strCache>
                <c:ptCount val="1"/>
                <c:pt idx="0">
                  <c:v>Planned EV</c:v>
                </c:pt>
              </c:strCache>
            </c:strRef>
          </c:tx>
          <c:marker>
            <c:symbol val="none"/>
          </c:marker>
          <c:cat>
            <c:numRef>
              <c:f>Sheet1!$C$40:$C$51</c:f>
              <c:numCache>
                <c:formatCode>General</c:formatCode>
                <c:ptCount val="12"/>
                <c:pt idx="0">
                  <c:v>0.0</c:v>
                </c:pt>
                <c:pt idx="1">
                  <c:v>1.0</c:v>
                </c:pt>
                <c:pt idx="2">
                  <c:v>2.0</c:v>
                </c:pt>
                <c:pt idx="3">
                  <c:v>3.0</c:v>
                </c:pt>
                <c:pt idx="4">
                  <c:v>4.0</c:v>
                </c:pt>
                <c:pt idx="5">
                  <c:v>5.0</c:v>
                </c:pt>
                <c:pt idx="6">
                  <c:v>6.0</c:v>
                </c:pt>
                <c:pt idx="7">
                  <c:v>7.0</c:v>
                </c:pt>
                <c:pt idx="8">
                  <c:v>8.0</c:v>
                </c:pt>
                <c:pt idx="9">
                  <c:v>9.0</c:v>
                </c:pt>
                <c:pt idx="10">
                  <c:v>11.0</c:v>
                </c:pt>
                <c:pt idx="11">
                  <c:v>13.0</c:v>
                </c:pt>
              </c:numCache>
            </c:numRef>
          </c:cat>
          <c:val>
            <c:numRef>
              <c:f>Sheet1!$D$40:$D$51</c:f>
              <c:numCache>
                <c:formatCode>General</c:formatCode>
                <c:ptCount val="12"/>
                <c:pt idx="0">
                  <c:v>0.0</c:v>
                </c:pt>
                <c:pt idx="1">
                  <c:v>3.0</c:v>
                </c:pt>
                <c:pt idx="2">
                  <c:v>5.0</c:v>
                </c:pt>
                <c:pt idx="3">
                  <c:v>9.0</c:v>
                </c:pt>
                <c:pt idx="4">
                  <c:v>12.0</c:v>
                </c:pt>
                <c:pt idx="5">
                  <c:v>14.0</c:v>
                </c:pt>
                <c:pt idx="6">
                  <c:v>17.0</c:v>
                </c:pt>
                <c:pt idx="7">
                  <c:v>22.0</c:v>
                </c:pt>
                <c:pt idx="8">
                  <c:v>27.0</c:v>
                </c:pt>
                <c:pt idx="9">
                  <c:v>29.0</c:v>
                </c:pt>
                <c:pt idx="10">
                  <c:v>31.0</c:v>
                </c:pt>
                <c:pt idx="11">
                  <c:v>33.0</c:v>
                </c:pt>
              </c:numCache>
            </c:numRef>
          </c:val>
          <c:smooth val="0"/>
        </c:ser>
        <c:ser>
          <c:idx val="2"/>
          <c:order val="1"/>
          <c:tx>
            <c:strRef>
              <c:f>Sheet1!$E$39</c:f>
              <c:strCache>
                <c:ptCount val="1"/>
                <c:pt idx="0">
                  <c:v>Actual EV</c:v>
                </c:pt>
              </c:strCache>
            </c:strRef>
          </c:tx>
          <c:spPr>
            <a:ln>
              <a:solidFill>
                <a:srgbClr val="FF0000"/>
              </a:solidFill>
            </a:ln>
          </c:spPr>
          <c:marker>
            <c:symbol val="none"/>
          </c:marker>
          <c:cat>
            <c:numRef>
              <c:f>Sheet1!$C$40:$C$51</c:f>
              <c:numCache>
                <c:formatCode>General</c:formatCode>
                <c:ptCount val="12"/>
                <c:pt idx="0">
                  <c:v>0.0</c:v>
                </c:pt>
                <c:pt idx="1">
                  <c:v>1.0</c:v>
                </c:pt>
                <c:pt idx="2">
                  <c:v>2.0</c:v>
                </c:pt>
                <c:pt idx="3">
                  <c:v>3.0</c:v>
                </c:pt>
                <c:pt idx="4">
                  <c:v>4.0</c:v>
                </c:pt>
                <c:pt idx="5">
                  <c:v>5.0</c:v>
                </c:pt>
                <c:pt idx="6">
                  <c:v>6.0</c:v>
                </c:pt>
                <c:pt idx="7">
                  <c:v>7.0</c:v>
                </c:pt>
                <c:pt idx="8">
                  <c:v>8.0</c:v>
                </c:pt>
                <c:pt idx="9">
                  <c:v>9.0</c:v>
                </c:pt>
                <c:pt idx="10">
                  <c:v>11.0</c:v>
                </c:pt>
                <c:pt idx="11">
                  <c:v>13.0</c:v>
                </c:pt>
              </c:numCache>
            </c:numRef>
          </c:cat>
          <c:val>
            <c:numRef>
              <c:f>Sheet1!$E$40:$E$51</c:f>
              <c:numCache>
                <c:formatCode>General</c:formatCode>
                <c:ptCount val="12"/>
                <c:pt idx="0">
                  <c:v>0.0</c:v>
                </c:pt>
                <c:pt idx="1">
                  <c:v>3.0</c:v>
                </c:pt>
                <c:pt idx="2">
                  <c:v>4.0</c:v>
                </c:pt>
              </c:numCache>
            </c:numRef>
          </c:val>
          <c:smooth val="0"/>
        </c:ser>
        <c:dLbls>
          <c:showLegendKey val="0"/>
          <c:showVal val="0"/>
          <c:showCatName val="0"/>
          <c:showSerName val="0"/>
          <c:showPercent val="0"/>
          <c:showBubbleSize val="0"/>
        </c:dLbls>
        <c:marker val="1"/>
        <c:smooth val="0"/>
        <c:axId val="-2070276856"/>
        <c:axId val="-2070281464"/>
      </c:lineChart>
      <c:catAx>
        <c:axId val="-2070276856"/>
        <c:scaling>
          <c:orientation val="minMax"/>
        </c:scaling>
        <c:delete val="0"/>
        <c:axPos val="b"/>
        <c:numFmt formatCode="General" sourceLinked="1"/>
        <c:majorTickMark val="out"/>
        <c:minorTickMark val="none"/>
        <c:tickLblPos val="nextTo"/>
        <c:crossAx val="-2070281464"/>
        <c:crosses val="autoZero"/>
        <c:auto val="1"/>
        <c:lblAlgn val="ctr"/>
        <c:lblOffset val="100"/>
        <c:noMultiLvlLbl val="0"/>
      </c:catAx>
      <c:valAx>
        <c:axId val="-2070281464"/>
        <c:scaling>
          <c:orientation val="minMax"/>
        </c:scaling>
        <c:delete val="0"/>
        <c:axPos val="l"/>
        <c:majorGridlines/>
        <c:numFmt formatCode="General" sourceLinked="1"/>
        <c:majorTickMark val="out"/>
        <c:minorTickMark val="none"/>
        <c:tickLblPos val="nextTo"/>
        <c:crossAx val="-2070276856"/>
        <c:crosses val="autoZero"/>
        <c:crossBetween val="between"/>
      </c:valAx>
    </c:plotArea>
    <c:legend>
      <c:legendPos val="r"/>
      <c:overlay val="0"/>
    </c:legend>
    <c:plotVisOnly val="1"/>
    <c:dispBlanksAs val="gap"/>
    <c:showDLblsOverMax val="0"/>
  </c:chart>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lineChart>
        <c:grouping val="standard"/>
        <c:varyColors val="0"/>
        <c:ser>
          <c:idx val="1"/>
          <c:order val="0"/>
          <c:tx>
            <c:strRef>
              <c:f>EV!$D$41</c:f>
              <c:strCache>
                <c:ptCount val="1"/>
                <c:pt idx="0">
                  <c:v>Planned EV</c:v>
                </c:pt>
              </c:strCache>
            </c:strRef>
          </c:tx>
          <c:marker>
            <c:symbol val="none"/>
          </c:marker>
          <c:cat>
            <c:numRef>
              <c:f>EV!$C$42:$C$53</c:f>
              <c:numCache>
                <c:formatCode>General</c:formatCode>
                <c:ptCount val="12"/>
                <c:pt idx="0">
                  <c:v>0.0</c:v>
                </c:pt>
                <c:pt idx="1">
                  <c:v>1.0</c:v>
                </c:pt>
                <c:pt idx="2">
                  <c:v>2.0</c:v>
                </c:pt>
                <c:pt idx="3">
                  <c:v>3.0</c:v>
                </c:pt>
                <c:pt idx="4">
                  <c:v>4.0</c:v>
                </c:pt>
                <c:pt idx="5">
                  <c:v>5.0</c:v>
                </c:pt>
                <c:pt idx="6">
                  <c:v>6.0</c:v>
                </c:pt>
                <c:pt idx="7">
                  <c:v>7.0</c:v>
                </c:pt>
                <c:pt idx="8">
                  <c:v>8.0</c:v>
                </c:pt>
                <c:pt idx="9">
                  <c:v>9.0</c:v>
                </c:pt>
                <c:pt idx="10">
                  <c:v>11.0</c:v>
                </c:pt>
                <c:pt idx="11">
                  <c:v>13.0</c:v>
                </c:pt>
              </c:numCache>
            </c:numRef>
          </c:cat>
          <c:val>
            <c:numRef>
              <c:f>EV!$D$42:$D$53</c:f>
              <c:numCache>
                <c:formatCode>General</c:formatCode>
                <c:ptCount val="12"/>
                <c:pt idx="0">
                  <c:v>0.0</c:v>
                </c:pt>
                <c:pt idx="1">
                  <c:v>3.0</c:v>
                </c:pt>
                <c:pt idx="2">
                  <c:v>5.0</c:v>
                </c:pt>
                <c:pt idx="3">
                  <c:v>9.0</c:v>
                </c:pt>
                <c:pt idx="4">
                  <c:v>12.0</c:v>
                </c:pt>
                <c:pt idx="5">
                  <c:v>14.0</c:v>
                </c:pt>
                <c:pt idx="6">
                  <c:v>17.0</c:v>
                </c:pt>
                <c:pt idx="7">
                  <c:v>22.0</c:v>
                </c:pt>
                <c:pt idx="8">
                  <c:v>27.0</c:v>
                </c:pt>
                <c:pt idx="9">
                  <c:v>29.0</c:v>
                </c:pt>
                <c:pt idx="10">
                  <c:v>31.0</c:v>
                </c:pt>
                <c:pt idx="11">
                  <c:v>33.0</c:v>
                </c:pt>
              </c:numCache>
            </c:numRef>
          </c:val>
          <c:smooth val="0"/>
        </c:ser>
        <c:ser>
          <c:idx val="2"/>
          <c:order val="1"/>
          <c:tx>
            <c:strRef>
              <c:f>EV!$E$41</c:f>
              <c:strCache>
                <c:ptCount val="1"/>
                <c:pt idx="0">
                  <c:v>Actual EV</c:v>
                </c:pt>
              </c:strCache>
            </c:strRef>
          </c:tx>
          <c:spPr>
            <a:ln>
              <a:solidFill>
                <a:srgbClr val="FF0000"/>
              </a:solidFill>
            </a:ln>
          </c:spPr>
          <c:marker>
            <c:symbol val="none"/>
          </c:marker>
          <c:cat>
            <c:numRef>
              <c:f>EV!$C$42:$C$53</c:f>
              <c:numCache>
                <c:formatCode>General</c:formatCode>
                <c:ptCount val="12"/>
                <c:pt idx="0">
                  <c:v>0.0</c:v>
                </c:pt>
                <c:pt idx="1">
                  <c:v>1.0</c:v>
                </c:pt>
                <c:pt idx="2">
                  <c:v>2.0</c:v>
                </c:pt>
                <c:pt idx="3">
                  <c:v>3.0</c:v>
                </c:pt>
                <c:pt idx="4">
                  <c:v>4.0</c:v>
                </c:pt>
                <c:pt idx="5">
                  <c:v>5.0</c:v>
                </c:pt>
                <c:pt idx="6">
                  <c:v>6.0</c:v>
                </c:pt>
                <c:pt idx="7">
                  <c:v>7.0</c:v>
                </c:pt>
                <c:pt idx="8">
                  <c:v>8.0</c:v>
                </c:pt>
                <c:pt idx="9">
                  <c:v>9.0</c:v>
                </c:pt>
                <c:pt idx="10">
                  <c:v>11.0</c:v>
                </c:pt>
                <c:pt idx="11">
                  <c:v>13.0</c:v>
                </c:pt>
              </c:numCache>
            </c:numRef>
          </c:cat>
          <c:val>
            <c:numRef>
              <c:f>EV!$E$42:$E$53</c:f>
              <c:numCache>
                <c:formatCode>General</c:formatCode>
                <c:ptCount val="12"/>
                <c:pt idx="0">
                  <c:v>0.0</c:v>
                </c:pt>
                <c:pt idx="1">
                  <c:v>3.0</c:v>
                </c:pt>
                <c:pt idx="2">
                  <c:v>4.0</c:v>
                </c:pt>
                <c:pt idx="3">
                  <c:v>7.0</c:v>
                </c:pt>
              </c:numCache>
            </c:numRef>
          </c:val>
          <c:smooth val="0"/>
        </c:ser>
        <c:dLbls>
          <c:showLegendKey val="0"/>
          <c:showVal val="0"/>
          <c:showCatName val="0"/>
          <c:showSerName val="0"/>
          <c:showPercent val="0"/>
          <c:showBubbleSize val="0"/>
        </c:dLbls>
        <c:marker val="1"/>
        <c:smooth val="0"/>
        <c:axId val="-2070344168"/>
        <c:axId val="-2070341656"/>
      </c:lineChart>
      <c:catAx>
        <c:axId val="-2070344168"/>
        <c:scaling>
          <c:orientation val="minMax"/>
        </c:scaling>
        <c:delete val="0"/>
        <c:axPos val="b"/>
        <c:numFmt formatCode="General" sourceLinked="1"/>
        <c:majorTickMark val="out"/>
        <c:minorTickMark val="none"/>
        <c:tickLblPos val="nextTo"/>
        <c:crossAx val="-2070341656"/>
        <c:crosses val="autoZero"/>
        <c:auto val="1"/>
        <c:lblAlgn val="ctr"/>
        <c:lblOffset val="100"/>
        <c:noMultiLvlLbl val="0"/>
      </c:catAx>
      <c:valAx>
        <c:axId val="-2070341656"/>
        <c:scaling>
          <c:orientation val="minMax"/>
        </c:scaling>
        <c:delete val="0"/>
        <c:axPos val="l"/>
        <c:majorGridlines/>
        <c:numFmt formatCode="General" sourceLinked="1"/>
        <c:majorTickMark val="out"/>
        <c:minorTickMark val="none"/>
        <c:tickLblPos val="nextTo"/>
        <c:crossAx val="-2070344168"/>
        <c:crosses val="autoZero"/>
        <c:crossBetween val="between"/>
      </c:valAx>
    </c:plotArea>
    <c:legend>
      <c:legendPos val="r"/>
      <c:overlay val="0"/>
    </c:legend>
    <c:plotVisOnly val="1"/>
    <c:dispBlanksAs val="gap"/>
    <c:showDLblsOverMax val="0"/>
  </c:chart>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lineChart>
        <c:grouping val="standard"/>
        <c:varyColors val="0"/>
        <c:ser>
          <c:idx val="1"/>
          <c:order val="0"/>
          <c:tx>
            <c:strRef>
              <c:f>EV!$D$41</c:f>
              <c:strCache>
                <c:ptCount val="1"/>
                <c:pt idx="0">
                  <c:v>Planned EV</c:v>
                </c:pt>
              </c:strCache>
            </c:strRef>
          </c:tx>
          <c:marker>
            <c:symbol val="none"/>
          </c:marker>
          <c:cat>
            <c:numRef>
              <c:f>EV!$C$42:$C$53</c:f>
              <c:numCache>
                <c:formatCode>General</c:formatCode>
                <c:ptCount val="12"/>
                <c:pt idx="0">
                  <c:v>0.0</c:v>
                </c:pt>
                <c:pt idx="1">
                  <c:v>1.0</c:v>
                </c:pt>
                <c:pt idx="2">
                  <c:v>2.0</c:v>
                </c:pt>
                <c:pt idx="3">
                  <c:v>3.0</c:v>
                </c:pt>
                <c:pt idx="4">
                  <c:v>4.0</c:v>
                </c:pt>
                <c:pt idx="5">
                  <c:v>5.0</c:v>
                </c:pt>
                <c:pt idx="6">
                  <c:v>6.0</c:v>
                </c:pt>
                <c:pt idx="7">
                  <c:v>7.0</c:v>
                </c:pt>
                <c:pt idx="8">
                  <c:v>8.0</c:v>
                </c:pt>
                <c:pt idx="9">
                  <c:v>9.0</c:v>
                </c:pt>
                <c:pt idx="10">
                  <c:v>11.0</c:v>
                </c:pt>
                <c:pt idx="11">
                  <c:v>12.0</c:v>
                </c:pt>
              </c:numCache>
            </c:numRef>
          </c:cat>
          <c:val>
            <c:numRef>
              <c:f>EV!$D$42:$D$53</c:f>
              <c:numCache>
                <c:formatCode>General</c:formatCode>
                <c:ptCount val="12"/>
                <c:pt idx="0">
                  <c:v>0.0</c:v>
                </c:pt>
                <c:pt idx="1">
                  <c:v>3.0</c:v>
                </c:pt>
                <c:pt idx="2">
                  <c:v>5.0</c:v>
                </c:pt>
                <c:pt idx="3">
                  <c:v>9.0</c:v>
                </c:pt>
                <c:pt idx="4">
                  <c:v>12.0</c:v>
                </c:pt>
                <c:pt idx="5">
                  <c:v>14.0</c:v>
                </c:pt>
                <c:pt idx="6">
                  <c:v>17.0</c:v>
                </c:pt>
                <c:pt idx="7">
                  <c:v>22.0</c:v>
                </c:pt>
                <c:pt idx="8">
                  <c:v>27.0</c:v>
                </c:pt>
                <c:pt idx="9">
                  <c:v>29.0</c:v>
                </c:pt>
                <c:pt idx="10">
                  <c:v>31.0</c:v>
                </c:pt>
                <c:pt idx="11">
                  <c:v>33.0</c:v>
                </c:pt>
              </c:numCache>
            </c:numRef>
          </c:val>
          <c:smooth val="0"/>
        </c:ser>
        <c:ser>
          <c:idx val="2"/>
          <c:order val="1"/>
          <c:tx>
            <c:strRef>
              <c:f>EV!$E$41</c:f>
              <c:strCache>
                <c:ptCount val="1"/>
                <c:pt idx="0">
                  <c:v>Actual EV</c:v>
                </c:pt>
              </c:strCache>
            </c:strRef>
          </c:tx>
          <c:spPr>
            <a:ln>
              <a:solidFill>
                <a:srgbClr val="FF0000"/>
              </a:solidFill>
            </a:ln>
          </c:spPr>
          <c:marker>
            <c:symbol val="none"/>
          </c:marker>
          <c:cat>
            <c:numRef>
              <c:f>EV!$C$42:$C$53</c:f>
              <c:numCache>
                <c:formatCode>General</c:formatCode>
                <c:ptCount val="12"/>
                <c:pt idx="0">
                  <c:v>0.0</c:v>
                </c:pt>
                <c:pt idx="1">
                  <c:v>1.0</c:v>
                </c:pt>
                <c:pt idx="2">
                  <c:v>2.0</c:v>
                </c:pt>
                <c:pt idx="3">
                  <c:v>3.0</c:v>
                </c:pt>
                <c:pt idx="4">
                  <c:v>4.0</c:v>
                </c:pt>
                <c:pt idx="5">
                  <c:v>5.0</c:v>
                </c:pt>
                <c:pt idx="6">
                  <c:v>6.0</c:v>
                </c:pt>
                <c:pt idx="7">
                  <c:v>7.0</c:v>
                </c:pt>
                <c:pt idx="8">
                  <c:v>8.0</c:v>
                </c:pt>
                <c:pt idx="9">
                  <c:v>9.0</c:v>
                </c:pt>
                <c:pt idx="10">
                  <c:v>11.0</c:v>
                </c:pt>
                <c:pt idx="11">
                  <c:v>12.0</c:v>
                </c:pt>
              </c:numCache>
            </c:numRef>
          </c:cat>
          <c:val>
            <c:numRef>
              <c:f>EV!$E$42:$E$53</c:f>
              <c:numCache>
                <c:formatCode>General</c:formatCode>
                <c:ptCount val="12"/>
                <c:pt idx="0">
                  <c:v>0.0</c:v>
                </c:pt>
                <c:pt idx="1">
                  <c:v>3.0</c:v>
                </c:pt>
                <c:pt idx="2">
                  <c:v>4.0</c:v>
                </c:pt>
                <c:pt idx="3">
                  <c:v>7.0</c:v>
                </c:pt>
                <c:pt idx="4">
                  <c:v>10.0</c:v>
                </c:pt>
              </c:numCache>
            </c:numRef>
          </c:val>
          <c:smooth val="0"/>
        </c:ser>
        <c:dLbls>
          <c:showLegendKey val="0"/>
          <c:showVal val="0"/>
          <c:showCatName val="0"/>
          <c:showSerName val="0"/>
          <c:showPercent val="0"/>
          <c:showBubbleSize val="0"/>
        </c:dLbls>
        <c:marker val="1"/>
        <c:smooth val="0"/>
        <c:axId val="-2109767000"/>
        <c:axId val="-2124203544"/>
      </c:lineChart>
      <c:catAx>
        <c:axId val="-2109767000"/>
        <c:scaling>
          <c:orientation val="minMax"/>
        </c:scaling>
        <c:delete val="0"/>
        <c:axPos val="b"/>
        <c:numFmt formatCode="General" sourceLinked="1"/>
        <c:majorTickMark val="out"/>
        <c:minorTickMark val="none"/>
        <c:tickLblPos val="nextTo"/>
        <c:crossAx val="-2124203544"/>
        <c:crosses val="autoZero"/>
        <c:auto val="1"/>
        <c:lblAlgn val="ctr"/>
        <c:lblOffset val="100"/>
        <c:noMultiLvlLbl val="0"/>
      </c:catAx>
      <c:valAx>
        <c:axId val="-2124203544"/>
        <c:scaling>
          <c:orientation val="minMax"/>
        </c:scaling>
        <c:delete val="0"/>
        <c:axPos val="l"/>
        <c:majorGridlines/>
        <c:numFmt formatCode="General" sourceLinked="1"/>
        <c:majorTickMark val="out"/>
        <c:minorTickMark val="none"/>
        <c:tickLblPos val="nextTo"/>
        <c:crossAx val="-2109767000"/>
        <c:crosses val="autoZero"/>
        <c:crossBetween val="between"/>
      </c:valAx>
    </c:plotArea>
    <c:legend>
      <c:legendPos val="r"/>
      <c:overlay val="0"/>
    </c:legend>
    <c:plotVisOnly val="1"/>
    <c:dispBlanksAs val="gap"/>
    <c:showDLblsOverMax val="0"/>
  </c:chart>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lineChart>
        <c:grouping val="standard"/>
        <c:varyColors val="0"/>
        <c:ser>
          <c:idx val="0"/>
          <c:order val="0"/>
          <c:tx>
            <c:strRef>
              <c:f>EV!$D$37</c:f>
              <c:strCache>
                <c:ptCount val="1"/>
                <c:pt idx="0">
                  <c:v>Planned EV</c:v>
                </c:pt>
              </c:strCache>
            </c:strRef>
          </c:tx>
          <c:spPr>
            <a:ln>
              <a:solidFill>
                <a:srgbClr val="000090"/>
              </a:solidFill>
            </a:ln>
          </c:spPr>
          <c:marker>
            <c:symbol val="none"/>
          </c:marker>
          <c:val>
            <c:numRef>
              <c:f>EV!$D$38:$D$50</c:f>
              <c:numCache>
                <c:formatCode>General</c:formatCode>
                <c:ptCount val="13"/>
                <c:pt idx="0">
                  <c:v>0.0</c:v>
                </c:pt>
                <c:pt idx="1">
                  <c:v>3.0</c:v>
                </c:pt>
                <c:pt idx="2">
                  <c:v>5.0</c:v>
                </c:pt>
                <c:pt idx="3">
                  <c:v>9.0</c:v>
                </c:pt>
                <c:pt idx="4">
                  <c:v>13.0</c:v>
                </c:pt>
                <c:pt idx="5">
                  <c:v>14.0</c:v>
                </c:pt>
                <c:pt idx="6">
                  <c:v>15.0</c:v>
                </c:pt>
                <c:pt idx="7">
                  <c:v>17.0</c:v>
                </c:pt>
                <c:pt idx="8">
                  <c:v>19.0</c:v>
                </c:pt>
                <c:pt idx="9">
                  <c:v>23.0</c:v>
                </c:pt>
                <c:pt idx="10">
                  <c:v>25.0</c:v>
                </c:pt>
                <c:pt idx="11">
                  <c:v>27.0</c:v>
                </c:pt>
                <c:pt idx="12">
                  <c:v>29.0</c:v>
                </c:pt>
              </c:numCache>
            </c:numRef>
          </c:val>
          <c:smooth val="0"/>
        </c:ser>
        <c:ser>
          <c:idx val="1"/>
          <c:order val="1"/>
          <c:tx>
            <c:strRef>
              <c:f>EV!$E$37</c:f>
              <c:strCache>
                <c:ptCount val="1"/>
                <c:pt idx="0">
                  <c:v>Actual EV</c:v>
                </c:pt>
              </c:strCache>
            </c:strRef>
          </c:tx>
          <c:spPr>
            <a:ln>
              <a:solidFill>
                <a:srgbClr val="FF0000"/>
              </a:solidFill>
            </a:ln>
          </c:spPr>
          <c:marker>
            <c:symbol val="none"/>
          </c:marker>
          <c:val>
            <c:numRef>
              <c:f>EV!$E$38:$E$50</c:f>
              <c:numCache>
                <c:formatCode>General</c:formatCode>
                <c:ptCount val="13"/>
                <c:pt idx="0">
                  <c:v>0.0</c:v>
                </c:pt>
                <c:pt idx="1">
                  <c:v>3.0</c:v>
                </c:pt>
                <c:pt idx="2">
                  <c:v>5.0</c:v>
                </c:pt>
                <c:pt idx="3">
                  <c:v>7.0</c:v>
                </c:pt>
                <c:pt idx="4">
                  <c:v>10.0</c:v>
                </c:pt>
                <c:pt idx="5">
                  <c:v>13.0</c:v>
                </c:pt>
              </c:numCache>
            </c:numRef>
          </c:val>
          <c:smooth val="0"/>
        </c:ser>
        <c:dLbls>
          <c:showLegendKey val="0"/>
          <c:showVal val="0"/>
          <c:showCatName val="0"/>
          <c:showSerName val="0"/>
          <c:showPercent val="0"/>
          <c:showBubbleSize val="0"/>
        </c:dLbls>
        <c:marker val="1"/>
        <c:smooth val="0"/>
        <c:axId val="-2113696472"/>
        <c:axId val="-2113493256"/>
      </c:lineChart>
      <c:catAx>
        <c:axId val="-2113696472"/>
        <c:scaling>
          <c:orientation val="minMax"/>
        </c:scaling>
        <c:delete val="0"/>
        <c:axPos val="b"/>
        <c:majorTickMark val="out"/>
        <c:minorTickMark val="none"/>
        <c:tickLblPos val="nextTo"/>
        <c:crossAx val="-2113493256"/>
        <c:crosses val="autoZero"/>
        <c:auto val="1"/>
        <c:lblAlgn val="ctr"/>
        <c:lblOffset val="100"/>
        <c:noMultiLvlLbl val="0"/>
      </c:catAx>
      <c:valAx>
        <c:axId val="-2113493256"/>
        <c:scaling>
          <c:orientation val="minMax"/>
        </c:scaling>
        <c:delete val="0"/>
        <c:axPos val="l"/>
        <c:majorGridlines/>
        <c:numFmt formatCode="General" sourceLinked="1"/>
        <c:majorTickMark val="out"/>
        <c:minorTickMark val="none"/>
        <c:tickLblPos val="nextTo"/>
        <c:crossAx val="-2113696472"/>
        <c:crosses val="autoZero"/>
        <c:crossBetween val="between"/>
      </c:valAx>
      <c:spPr>
        <a:noFill/>
        <a:ln w="25400">
          <a:noFill/>
        </a:ln>
      </c:spPr>
    </c:plotArea>
    <c:legend>
      <c:legendPos val="r"/>
      <c:overlay val="0"/>
    </c:legend>
    <c:plotVisOnly val="1"/>
    <c:dispBlanksAs val="gap"/>
    <c:showDLblsOverMax val="0"/>
  </c:chart>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lineChart>
        <c:grouping val="standard"/>
        <c:varyColors val="0"/>
        <c:ser>
          <c:idx val="0"/>
          <c:order val="0"/>
          <c:tx>
            <c:strRef>
              <c:f>EV!$D$37</c:f>
              <c:strCache>
                <c:ptCount val="1"/>
                <c:pt idx="0">
                  <c:v>Planned EV</c:v>
                </c:pt>
              </c:strCache>
            </c:strRef>
          </c:tx>
          <c:spPr>
            <a:ln>
              <a:solidFill>
                <a:srgbClr val="000090"/>
              </a:solidFill>
            </a:ln>
          </c:spPr>
          <c:marker>
            <c:symbol val="none"/>
          </c:marker>
          <c:val>
            <c:numRef>
              <c:f>EV!$D$38:$D$50</c:f>
              <c:numCache>
                <c:formatCode>General</c:formatCode>
                <c:ptCount val="13"/>
                <c:pt idx="0">
                  <c:v>0.0</c:v>
                </c:pt>
                <c:pt idx="1">
                  <c:v>3.0</c:v>
                </c:pt>
                <c:pt idx="2">
                  <c:v>5.0</c:v>
                </c:pt>
                <c:pt idx="3">
                  <c:v>9.0</c:v>
                </c:pt>
                <c:pt idx="4">
                  <c:v>13.0</c:v>
                </c:pt>
                <c:pt idx="5">
                  <c:v>14.0</c:v>
                </c:pt>
                <c:pt idx="6">
                  <c:v>15.0</c:v>
                </c:pt>
                <c:pt idx="7">
                  <c:v>17.0</c:v>
                </c:pt>
                <c:pt idx="8">
                  <c:v>19.0</c:v>
                </c:pt>
                <c:pt idx="9">
                  <c:v>23.0</c:v>
                </c:pt>
                <c:pt idx="10">
                  <c:v>25.0</c:v>
                </c:pt>
                <c:pt idx="11">
                  <c:v>27.0</c:v>
                </c:pt>
                <c:pt idx="12">
                  <c:v>29.0</c:v>
                </c:pt>
              </c:numCache>
            </c:numRef>
          </c:val>
          <c:smooth val="0"/>
        </c:ser>
        <c:ser>
          <c:idx val="1"/>
          <c:order val="1"/>
          <c:tx>
            <c:strRef>
              <c:f>EV!$E$37</c:f>
              <c:strCache>
                <c:ptCount val="1"/>
                <c:pt idx="0">
                  <c:v>Actual EV</c:v>
                </c:pt>
              </c:strCache>
            </c:strRef>
          </c:tx>
          <c:spPr>
            <a:ln>
              <a:solidFill>
                <a:srgbClr val="FF0000"/>
              </a:solidFill>
            </a:ln>
          </c:spPr>
          <c:marker>
            <c:symbol val="none"/>
          </c:marker>
          <c:val>
            <c:numRef>
              <c:f>EV!$E$38:$E$50</c:f>
              <c:numCache>
                <c:formatCode>General</c:formatCode>
                <c:ptCount val="13"/>
                <c:pt idx="0">
                  <c:v>0.0</c:v>
                </c:pt>
                <c:pt idx="1">
                  <c:v>3.0</c:v>
                </c:pt>
                <c:pt idx="2">
                  <c:v>5.0</c:v>
                </c:pt>
                <c:pt idx="3">
                  <c:v>7.0</c:v>
                </c:pt>
                <c:pt idx="4">
                  <c:v>10.0</c:v>
                </c:pt>
                <c:pt idx="5">
                  <c:v>13.0</c:v>
                </c:pt>
                <c:pt idx="6">
                  <c:v>14.0</c:v>
                </c:pt>
              </c:numCache>
            </c:numRef>
          </c:val>
          <c:smooth val="0"/>
        </c:ser>
        <c:dLbls>
          <c:showLegendKey val="0"/>
          <c:showVal val="0"/>
          <c:showCatName val="0"/>
          <c:showSerName val="0"/>
          <c:showPercent val="0"/>
          <c:showBubbleSize val="0"/>
        </c:dLbls>
        <c:marker val="1"/>
        <c:smooth val="0"/>
        <c:axId val="-2093235112"/>
        <c:axId val="-2093517432"/>
      </c:lineChart>
      <c:catAx>
        <c:axId val="-2093235112"/>
        <c:scaling>
          <c:orientation val="minMax"/>
        </c:scaling>
        <c:delete val="0"/>
        <c:axPos val="b"/>
        <c:majorTickMark val="out"/>
        <c:minorTickMark val="none"/>
        <c:tickLblPos val="nextTo"/>
        <c:crossAx val="-2093517432"/>
        <c:crosses val="autoZero"/>
        <c:auto val="1"/>
        <c:lblAlgn val="ctr"/>
        <c:lblOffset val="100"/>
        <c:noMultiLvlLbl val="0"/>
      </c:catAx>
      <c:valAx>
        <c:axId val="-2093517432"/>
        <c:scaling>
          <c:orientation val="minMax"/>
        </c:scaling>
        <c:delete val="0"/>
        <c:axPos val="l"/>
        <c:majorGridlines/>
        <c:numFmt formatCode="General" sourceLinked="1"/>
        <c:majorTickMark val="out"/>
        <c:minorTickMark val="none"/>
        <c:tickLblPos val="nextTo"/>
        <c:crossAx val="-2093235112"/>
        <c:crosses val="autoZero"/>
        <c:crossBetween val="between"/>
      </c:valAx>
    </c:plotArea>
    <c:legend>
      <c:legendPos val="r"/>
      <c:overlay val="0"/>
    </c:legend>
    <c:plotVisOnly val="1"/>
    <c:dispBlanksAs val="gap"/>
    <c:showDLblsOverMax val="0"/>
  </c:chart>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lineChart>
        <c:grouping val="standard"/>
        <c:varyColors val="0"/>
        <c:ser>
          <c:idx val="0"/>
          <c:order val="0"/>
          <c:tx>
            <c:strRef>
              <c:f>EV!$D$37</c:f>
              <c:strCache>
                <c:ptCount val="1"/>
                <c:pt idx="0">
                  <c:v>Planned EV</c:v>
                </c:pt>
              </c:strCache>
            </c:strRef>
          </c:tx>
          <c:spPr>
            <a:ln>
              <a:solidFill>
                <a:srgbClr val="000090"/>
              </a:solidFill>
            </a:ln>
          </c:spPr>
          <c:marker>
            <c:symbol val="none"/>
          </c:marker>
          <c:val>
            <c:numRef>
              <c:f>EV!$D$38:$D$50</c:f>
              <c:numCache>
                <c:formatCode>General</c:formatCode>
                <c:ptCount val="13"/>
                <c:pt idx="0">
                  <c:v>0.0</c:v>
                </c:pt>
                <c:pt idx="1">
                  <c:v>3.0</c:v>
                </c:pt>
                <c:pt idx="2">
                  <c:v>5.0</c:v>
                </c:pt>
                <c:pt idx="3">
                  <c:v>9.0</c:v>
                </c:pt>
                <c:pt idx="4">
                  <c:v>13.0</c:v>
                </c:pt>
                <c:pt idx="5">
                  <c:v>14.0</c:v>
                </c:pt>
                <c:pt idx="6">
                  <c:v>15.0</c:v>
                </c:pt>
                <c:pt idx="7">
                  <c:v>17.0</c:v>
                </c:pt>
                <c:pt idx="8">
                  <c:v>19.0</c:v>
                </c:pt>
                <c:pt idx="9">
                  <c:v>23.0</c:v>
                </c:pt>
                <c:pt idx="10">
                  <c:v>25.0</c:v>
                </c:pt>
                <c:pt idx="11">
                  <c:v>27.0</c:v>
                </c:pt>
                <c:pt idx="12">
                  <c:v>29.0</c:v>
                </c:pt>
              </c:numCache>
            </c:numRef>
          </c:val>
          <c:smooth val="0"/>
        </c:ser>
        <c:ser>
          <c:idx val="1"/>
          <c:order val="1"/>
          <c:tx>
            <c:strRef>
              <c:f>EV!$E$37</c:f>
              <c:strCache>
                <c:ptCount val="1"/>
                <c:pt idx="0">
                  <c:v>Actual EV</c:v>
                </c:pt>
              </c:strCache>
            </c:strRef>
          </c:tx>
          <c:spPr>
            <a:ln>
              <a:solidFill>
                <a:srgbClr val="FF0000"/>
              </a:solidFill>
            </a:ln>
          </c:spPr>
          <c:marker>
            <c:symbol val="none"/>
          </c:marker>
          <c:val>
            <c:numRef>
              <c:f>EV!$E$38:$E$50</c:f>
              <c:numCache>
                <c:formatCode>General</c:formatCode>
                <c:ptCount val="13"/>
                <c:pt idx="0">
                  <c:v>0.0</c:v>
                </c:pt>
                <c:pt idx="1">
                  <c:v>3.0</c:v>
                </c:pt>
                <c:pt idx="2">
                  <c:v>5.0</c:v>
                </c:pt>
                <c:pt idx="3">
                  <c:v>7.0</c:v>
                </c:pt>
                <c:pt idx="4">
                  <c:v>10.0</c:v>
                </c:pt>
                <c:pt idx="5">
                  <c:v>13.0</c:v>
                </c:pt>
                <c:pt idx="6">
                  <c:v>14.0</c:v>
                </c:pt>
                <c:pt idx="7">
                  <c:v>16.0</c:v>
                </c:pt>
              </c:numCache>
            </c:numRef>
          </c:val>
          <c:smooth val="0"/>
        </c:ser>
        <c:dLbls>
          <c:showLegendKey val="0"/>
          <c:showVal val="0"/>
          <c:showCatName val="0"/>
          <c:showSerName val="0"/>
          <c:showPercent val="0"/>
          <c:showBubbleSize val="0"/>
        </c:dLbls>
        <c:marker val="1"/>
        <c:smooth val="0"/>
        <c:axId val="-2112765240"/>
        <c:axId val="-2112092648"/>
      </c:lineChart>
      <c:catAx>
        <c:axId val="-2112765240"/>
        <c:scaling>
          <c:orientation val="minMax"/>
        </c:scaling>
        <c:delete val="0"/>
        <c:axPos val="b"/>
        <c:majorTickMark val="out"/>
        <c:minorTickMark val="none"/>
        <c:tickLblPos val="nextTo"/>
        <c:crossAx val="-2112092648"/>
        <c:crosses val="autoZero"/>
        <c:auto val="1"/>
        <c:lblAlgn val="ctr"/>
        <c:lblOffset val="100"/>
        <c:noMultiLvlLbl val="0"/>
      </c:catAx>
      <c:valAx>
        <c:axId val="-2112092648"/>
        <c:scaling>
          <c:orientation val="minMax"/>
        </c:scaling>
        <c:delete val="0"/>
        <c:axPos val="l"/>
        <c:majorGridlines/>
        <c:numFmt formatCode="General" sourceLinked="1"/>
        <c:majorTickMark val="out"/>
        <c:minorTickMark val="none"/>
        <c:tickLblPos val="nextTo"/>
        <c:crossAx val="-2112765240"/>
        <c:crosses val="autoZero"/>
        <c:crossBetween val="between"/>
      </c:valAx>
    </c:plotArea>
    <c:legend>
      <c:legendPos val="r"/>
      <c:overlay val="0"/>
    </c:legend>
    <c:plotVisOnly val="1"/>
    <c:dispBlanksAs val="gap"/>
    <c:showDLblsOverMax val="0"/>
  </c:chart>
  <c:externalData r:id="rId1">
    <c:autoUpdate val="0"/>
  </c:externalData>
</c:chartSpace>
</file>

<file path=ppt/diagrams/colors1.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ADF80EC-29E9-1C4A-B976-A5AD1CB9EE76}" type="doc">
      <dgm:prSet loTypeId="urn:microsoft.com/office/officeart/2005/8/layout/hierarchy6" loCatId="" qsTypeId="urn:microsoft.com/office/officeart/2005/8/quickstyle/simple2" qsCatId="simple" csTypeId="urn:microsoft.com/office/officeart/2005/8/colors/accent0_2" csCatId="mainScheme" phldr="1"/>
      <dgm:spPr/>
      <dgm:t>
        <a:bodyPr/>
        <a:lstStyle/>
        <a:p>
          <a:endParaRPr lang="en-US"/>
        </a:p>
      </dgm:t>
    </dgm:pt>
    <dgm:pt modelId="{D747CDD5-3E83-CC48-843F-C9DE08C728BE}">
      <dgm:prSet phldrT="[Text]" custT="1"/>
      <dgm:spPr>
        <a:solidFill>
          <a:srgbClr val="84C50F"/>
        </a:solidFill>
      </dgm:spPr>
      <dgm:t>
        <a:bodyPr/>
        <a:lstStyle/>
        <a:p>
          <a:r>
            <a:rPr lang="en-US" sz="1800" dirty="0" smtClean="0"/>
            <a:t>Scalability</a:t>
          </a:r>
          <a:endParaRPr lang="en-US" sz="1800" dirty="0"/>
        </a:p>
      </dgm:t>
    </dgm:pt>
    <dgm:pt modelId="{1FA9629D-10BC-AB43-86D0-6B717AB119E2}" type="parTrans" cxnId="{62B19248-AF2F-3B41-A3AB-4C2076917089}">
      <dgm:prSet/>
      <dgm:spPr/>
      <dgm:t>
        <a:bodyPr/>
        <a:lstStyle/>
        <a:p>
          <a:endParaRPr lang="en-US"/>
        </a:p>
      </dgm:t>
    </dgm:pt>
    <dgm:pt modelId="{48652192-6690-8043-9DB9-AC2453271AE3}" type="sibTrans" cxnId="{62B19248-AF2F-3B41-A3AB-4C2076917089}">
      <dgm:prSet/>
      <dgm:spPr/>
      <dgm:t>
        <a:bodyPr/>
        <a:lstStyle/>
        <a:p>
          <a:endParaRPr lang="en-US"/>
        </a:p>
      </dgm:t>
    </dgm:pt>
    <dgm:pt modelId="{EEBE5718-70FB-1341-80AF-24191E136520}">
      <dgm:prSet phldrT="[Text]"/>
      <dgm:spPr>
        <a:solidFill>
          <a:srgbClr val="FFFFFF"/>
        </a:solidFill>
      </dgm:spPr>
      <dgm:t>
        <a:bodyPr/>
        <a:lstStyle/>
        <a:p>
          <a:r>
            <a:rPr lang="en-US" dirty="0" smtClean="0"/>
            <a:t>Use Asynchronous Connectors</a:t>
          </a:r>
          <a:endParaRPr lang="en-US" dirty="0"/>
        </a:p>
      </dgm:t>
    </dgm:pt>
    <dgm:pt modelId="{CCCD1C89-5B4E-2844-94B2-27ABC3510880}" type="parTrans" cxnId="{487913B0-5BE5-6E4E-B312-8F9CA3B5479E}">
      <dgm:prSet/>
      <dgm:spPr/>
      <dgm:t>
        <a:bodyPr/>
        <a:lstStyle/>
        <a:p>
          <a:endParaRPr lang="en-US"/>
        </a:p>
      </dgm:t>
    </dgm:pt>
    <dgm:pt modelId="{0B44992B-33CC-A94D-8FE0-10B42F0EF0F7}" type="sibTrans" cxnId="{487913B0-5BE5-6E4E-B312-8F9CA3B5479E}">
      <dgm:prSet/>
      <dgm:spPr/>
      <dgm:t>
        <a:bodyPr/>
        <a:lstStyle/>
        <a:p>
          <a:endParaRPr lang="en-US"/>
        </a:p>
      </dgm:t>
    </dgm:pt>
    <dgm:pt modelId="{B45873C7-0442-4B45-A73F-262BA7E159C1}">
      <dgm:prSet phldrT="[Text]"/>
      <dgm:spPr/>
      <dgm:t>
        <a:bodyPr/>
        <a:lstStyle/>
        <a:p>
          <a:r>
            <a:rPr lang="en-US" dirty="0" smtClean="0"/>
            <a:t>Avoid Distributed Transactions</a:t>
          </a:r>
          <a:endParaRPr lang="en-US" dirty="0"/>
        </a:p>
      </dgm:t>
    </dgm:pt>
    <dgm:pt modelId="{35BECC1E-BA53-094A-ADCB-01472506D80B}" type="parTrans" cxnId="{7FCC8839-F2CA-C44C-B5F4-6772761CA388}">
      <dgm:prSet/>
      <dgm:spPr/>
      <dgm:t>
        <a:bodyPr/>
        <a:lstStyle/>
        <a:p>
          <a:endParaRPr lang="en-US"/>
        </a:p>
      </dgm:t>
    </dgm:pt>
    <dgm:pt modelId="{5A381308-AA5D-BD48-A251-E4D7747195CA}" type="sibTrans" cxnId="{7FCC8839-F2CA-C44C-B5F4-6772761CA388}">
      <dgm:prSet/>
      <dgm:spPr/>
      <dgm:t>
        <a:bodyPr/>
        <a:lstStyle/>
        <a:p>
          <a:endParaRPr lang="en-US"/>
        </a:p>
      </dgm:t>
    </dgm:pt>
    <dgm:pt modelId="{E762A1CE-0A45-294F-AC44-13BD143C4FCF}">
      <dgm:prSet phldrT="[Text]"/>
      <dgm:spPr/>
      <dgm:t>
        <a:bodyPr/>
        <a:lstStyle/>
        <a:p>
          <a:r>
            <a:rPr lang="en-US" dirty="0" smtClean="0"/>
            <a:t>Small Unit of Work</a:t>
          </a:r>
          <a:endParaRPr lang="en-US" dirty="0"/>
        </a:p>
      </dgm:t>
    </dgm:pt>
    <dgm:pt modelId="{4F40E8FD-441B-064A-AC14-5E83966D5C87}" type="parTrans" cxnId="{39E212CA-DFC2-2E4C-ADDB-2E6F9C0E00D6}">
      <dgm:prSet/>
      <dgm:spPr/>
      <dgm:t>
        <a:bodyPr/>
        <a:lstStyle/>
        <a:p>
          <a:endParaRPr lang="en-US"/>
        </a:p>
      </dgm:t>
    </dgm:pt>
    <dgm:pt modelId="{A08FBD52-3C24-1B4D-BDB9-BF0998D6EACA}" type="sibTrans" cxnId="{39E212CA-DFC2-2E4C-ADDB-2E6F9C0E00D6}">
      <dgm:prSet/>
      <dgm:spPr/>
      <dgm:t>
        <a:bodyPr/>
        <a:lstStyle/>
        <a:p>
          <a:endParaRPr lang="en-US"/>
        </a:p>
      </dgm:t>
    </dgm:pt>
    <dgm:pt modelId="{EF9072E7-BF89-E24B-9227-D0F617CAF2C1}">
      <dgm:prSet phldrT="[Text]"/>
      <dgm:spPr/>
      <dgm:t>
        <a:bodyPr/>
        <a:lstStyle/>
        <a:p>
          <a:r>
            <a:rPr lang="en-US" dirty="0" smtClean="0"/>
            <a:t>Redundant Hosting</a:t>
          </a:r>
          <a:endParaRPr lang="en-US" dirty="0"/>
        </a:p>
      </dgm:t>
    </dgm:pt>
    <dgm:pt modelId="{15B7CF97-1A1C-1E41-BC00-C6FB00FF1B80}" type="parTrans" cxnId="{3DF0784F-AC04-524B-BE8A-410A378F67A9}">
      <dgm:prSet/>
      <dgm:spPr/>
      <dgm:t>
        <a:bodyPr/>
        <a:lstStyle/>
        <a:p>
          <a:endParaRPr lang="en-US"/>
        </a:p>
      </dgm:t>
    </dgm:pt>
    <dgm:pt modelId="{72C137FB-88FA-BA41-A36E-7999491F3D51}" type="sibTrans" cxnId="{3DF0784F-AC04-524B-BE8A-410A378F67A9}">
      <dgm:prSet/>
      <dgm:spPr/>
      <dgm:t>
        <a:bodyPr/>
        <a:lstStyle/>
        <a:p>
          <a:endParaRPr lang="en-US"/>
        </a:p>
      </dgm:t>
    </dgm:pt>
    <dgm:pt modelId="{DF0306F9-FB70-1540-AD1B-5B541D8577BE}">
      <dgm:prSet phldrT="[Text]"/>
      <dgm:spPr>
        <a:solidFill>
          <a:srgbClr val="84C50F"/>
        </a:solidFill>
      </dgm:spPr>
      <dgm:t>
        <a:bodyPr/>
        <a:lstStyle/>
        <a:p>
          <a:r>
            <a:rPr lang="en-US" dirty="0" smtClean="0"/>
            <a:t>System Throughput</a:t>
          </a:r>
          <a:endParaRPr lang="en-US" dirty="0"/>
        </a:p>
      </dgm:t>
    </dgm:pt>
    <dgm:pt modelId="{214DB675-51A0-A047-BBFB-75BB46E3D47C}" type="parTrans" cxnId="{B8C0CEC7-0C8B-4244-BE52-F1D8518F356C}">
      <dgm:prSet/>
      <dgm:spPr/>
      <dgm:t>
        <a:bodyPr/>
        <a:lstStyle/>
        <a:p>
          <a:endParaRPr lang="en-US"/>
        </a:p>
      </dgm:t>
    </dgm:pt>
    <dgm:pt modelId="{754541F0-0720-A64F-BAD2-3F206A3AB746}" type="sibTrans" cxnId="{B8C0CEC7-0C8B-4244-BE52-F1D8518F356C}">
      <dgm:prSet/>
      <dgm:spPr/>
      <dgm:t>
        <a:bodyPr/>
        <a:lstStyle/>
        <a:p>
          <a:endParaRPr lang="en-US"/>
        </a:p>
      </dgm:t>
    </dgm:pt>
    <dgm:pt modelId="{EB544FC8-6A2B-E34F-8120-7E7CF02E31D9}" type="pres">
      <dgm:prSet presAssocID="{AADF80EC-29E9-1C4A-B976-A5AD1CB9EE76}" presName="mainComposite" presStyleCnt="0">
        <dgm:presLayoutVars>
          <dgm:chPref val="1"/>
          <dgm:dir/>
          <dgm:animOne val="branch"/>
          <dgm:animLvl val="lvl"/>
          <dgm:resizeHandles val="exact"/>
        </dgm:presLayoutVars>
      </dgm:prSet>
      <dgm:spPr/>
      <dgm:t>
        <a:bodyPr/>
        <a:lstStyle/>
        <a:p>
          <a:endParaRPr lang="en-US"/>
        </a:p>
      </dgm:t>
    </dgm:pt>
    <dgm:pt modelId="{5CE13A70-CA9B-4541-AFE5-4EF7A98948C0}" type="pres">
      <dgm:prSet presAssocID="{AADF80EC-29E9-1C4A-B976-A5AD1CB9EE76}" presName="hierFlow" presStyleCnt="0"/>
      <dgm:spPr/>
    </dgm:pt>
    <dgm:pt modelId="{172D1C71-E405-E547-ABC7-514FB94E27D5}" type="pres">
      <dgm:prSet presAssocID="{AADF80EC-29E9-1C4A-B976-A5AD1CB9EE76}" presName="hierChild1" presStyleCnt="0">
        <dgm:presLayoutVars>
          <dgm:chPref val="1"/>
          <dgm:animOne val="branch"/>
          <dgm:animLvl val="lvl"/>
        </dgm:presLayoutVars>
      </dgm:prSet>
      <dgm:spPr/>
    </dgm:pt>
    <dgm:pt modelId="{45DBF5A4-A34D-2B47-9A26-F1A6A9CEBA8E}" type="pres">
      <dgm:prSet presAssocID="{D747CDD5-3E83-CC48-843F-C9DE08C728BE}" presName="Name14" presStyleCnt="0"/>
      <dgm:spPr/>
    </dgm:pt>
    <dgm:pt modelId="{392A4A01-9456-3842-9C37-B4BB8C701213}" type="pres">
      <dgm:prSet presAssocID="{D747CDD5-3E83-CC48-843F-C9DE08C728BE}" presName="level1Shape" presStyleLbl="node0" presStyleIdx="0" presStyleCnt="1" custScaleX="170798" custLinFactNeighborX="48538" custLinFactNeighborY="-28672">
        <dgm:presLayoutVars>
          <dgm:chPref val="3"/>
        </dgm:presLayoutVars>
      </dgm:prSet>
      <dgm:spPr/>
      <dgm:t>
        <a:bodyPr/>
        <a:lstStyle/>
        <a:p>
          <a:endParaRPr lang="en-US"/>
        </a:p>
      </dgm:t>
    </dgm:pt>
    <dgm:pt modelId="{B5EEE142-14F2-5342-A424-B5C245CA66CE}" type="pres">
      <dgm:prSet presAssocID="{D747CDD5-3E83-CC48-843F-C9DE08C728BE}" presName="hierChild2" presStyleCnt="0"/>
      <dgm:spPr/>
    </dgm:pt>
    <dgm:pt modelId="{95EF23D4-9BA7-AA4C-B631-3F6AB7E35210}" type="pres">
      <dgm:prSet presAssocID="{CCCD1C89-5B4E-2844-94B2-27ABC3510880}" presName="Name19" presStyleLbl="parChTrans1D2" presStyleIdx="0" presStyleCnt="4"/>
      <dgm:spPr/>
      <dgm:t>
        <a:bodyPr/>
        <a:lstStyle/>
        <a:p>
          <a:endParaRPr lang="en-US"/>
        </a:p>
      </dgm:t>
    </dgm:pt>
    <dgm:pt modelId="{A9238A2A-191F-D74C-A4DC-11299F98B7CA}" type="pres">
      <dgm:prSet presAssocID="{EEBE5718-70FB-1341-80AF-24191E136520}" presName="Name21" presStyleCnt="0"/>
      <dgm:spPr/>
    </dgm:pt>
    <dgm:pt modelId="{11FFED36-E063-D14E-A2B1-A8C6ECE69A32}" type="pres">
      <dgm:prSet presAssocID="{EEBE5718-70FB-1341-80AF-24191E136520}" presName="level2Shape" presStyleLbl="node2" presStyleIdx="0" presStyleCnt="4" custScaleX="150838"/>
      <dgm:spPr/>
      <dgm:t>
        <a:bodyPr/>
        <a:lstStyle/>
        <a:p>
          <a:endParaRPr lang="en-US"/>
        </a:p>
      </dgm:t>
    </dgm:pt>
    <dgm:pt modelId="{7324D4A2-40B2-544F-BD61-7F04E25A05D3}" type="pres">
      <dgm:prSet presAssocID="{EEBE5718-70FB-1341-80AF-24191E136520}" presName="hierChild3" presStyleCnt="0"/>
      <dgm:spPr/>
    </dgm:pt>
    <dgm:pt modelId="{6DB7D7B5-64F7-184F-A635-50B1C4947D39}" type="pres">
      <dgm:prSet presAssocID="{214DB675-51A0-A047-BBFB-75BB46E3D47C}" presName="Name19" presStyleLbl="parChTrans1D3" presStyleIdx="0" presStyleCnt="1"/>
      <dgm:spPr/>
      <dgm:t>
        <a:bodyPr/>
        <a:lstStyle/>
        <a:p>
          <a:endParaRPr lang="en-US"/>
        </a:p>
      </dgm:t>
    </dgm:pt>
    <dgm:pt modelId="{681DD61F-A194-7142-AE56-E5DE4EA49C98}" type="pres">
      <dgm:prSet presAssocID="{DF0306F9-FB70-1540-AD1B-5B541D8577BE}" presName="Name21" presStyleCnt="0"/>
      <dgm:spPr/>
    </dgm:pt>
    <dgm:pt modelId="{767772AB-3207-D541-B34F-437A549CB1CB}" type="pres">
      <dgm:prSet presAssocID="{DF0306F9-FB70-1540-AD1B-5B541D8577BE}" presName="level2Shape" presStyleLbl="node3" presStyleIdx="0" presStyleCnt="1" custLinFactX="100000" custLinFactNeighborX="178712" custLinFactNeighborY="-5265"/>
      <dgm:spPr/>
      <dgm:t>
        <a:bodyPr/>
        <a:lstStyle/>
        <a:p>
          <a:endParaRPr lang="en-US"/>
        </a:p>
      </dgm:t>
    </dgm:pt>
    <dgm:pt modelId="{F0B0136F-A280-5D40-96E2-038326D7B7C4}" type="pres">
      <dgm:prSet presAssocID="{DF0306F9-FB70-1540-AD1B-5B541D8577BE}" presName="hierChild3" presStyleCnt="0"/>
      <dgm:spPr/>
    </dgm:pt>
    <dgm:pt modelId="{F343931B-9949-2C40-8A76-F52A62FDF593}" type="pres">
      <dgm:prSet presAssocID="{35BECC1E-BA53-094A-ADCB-01472506D80B}" presName="Name19" presStyleLbl="parChTrans1D2" presStyleIdx="1" presStyleCnt="4"/>
      <dgm:spPr/>
      <dgm:t>
        <a:bodyPr/>
        <a:lstStyle/>
        <a:p>
          <a:endParaRPr lang="en-US"/>
        </a:p>
      </dgm:t>
    </dgm:pt>
    <dgm:pt modelId="{3DE5AEB1-9960-F24C-A8DE-B9355FDDC4DA}" type="pres">
      <dgm:prSet presAssocID="{B45873C7-0442-4B45-A73F-262BA7E159C1}" presName="Name21" presStyleCnt="0"/>
      <dgm:spPr/>
    </dgm:pt>
    <dgm:pt modelId="{3E8E5D45-1A08-F040-814C-9229B42F3330}" type="pres">
      <dgm:prSet presAssocID="{B45873C7-0442-4B45-A73F-262BA7E159C1}" presName="level2Shape" presStyleLbl="node2" presStyleIdx="1" presStyleCnt="4" custScaleX="165151"/>
      <dgm:spPr/>
      <dgm:t>
        <a:bodyPr/>
        <a:lstStyle/>
        <a:p>
          <a:endParaRPr lang="en-US"/>
        </a:p>
      </dgm:t>
    </dgm:pt>
    <dgm:pt modelId="{113871B0-EB00-F444-8BF0-6615238C8E41}" type="pres">
      <dgm:prSet presAssocID="{B45873C7-0442-4B45-A73F-262BA7E159C1}" presName="hierChild3" presStyleCnt="0"/>
      <dgm:spPr/>
    </dgm:pt>
    <dgm:pt modelId="{FBD78BB4-7EF1-B84F-AC20-9518677EEF13}" type="pres">
      <dgm:prSet presAssocID="{4F40E8FD-441B-064A-AC14-5E83966D5C87}" presName="Name19" presStyleLbl="parChTrans1D2" presStyleIdx="2" presStyleCnt="4"/>
      <dgm:spPr/>
      <dgm:t>
        <a:bodyPr/>
        <a:lstStyle/>
        <a:p>
          <a:endParaRPr lang="en-US"/>
        </a:p>
      </dgm:t>
    </dgm:pt>
    <dgm:pt modelId="{23FA6D33-2C4A-3749-B366-637D8E155886}" type="pres">
      <dgm:prSet presAssocID="{E762A1CE-0A45-294F-AC44-13BD143C4FCF}" presName="Name21" presStyleCnt="0"/>
      <dgm:spPr/>
    </dgm:pt>
    <dgm:pt modelId="{55DDA608-2C26-4641-BFD6-C4571866C86D}" type="pres">
      <dgm:prSet presAssocID="{E762A1CE-0A45-294F-AC44-13BD143C4FCF}" presName="level2Shape" presStyleLbl="node2" presStyleIdx="2" presStyleCnt="4"/>
      <dgm:spPr/>
      <dgm:t>
        <a:bodyPr/>
        <a:lstStyle/>
        <a:p>
          <a:endParaRPr lang="en-US"/>
        </a:p>
      </dgm:t>
    </dgm:pt>
    <dgm:pt modelId="{70117643-272D-E747-AB1D-F82ED5DA7302}" type="pres">
      <dgm:prSet presAssocID="{E762A1CE-0A45-294F-AC44-13BD143C4FCF}" presName="hierChild3" presStyleCnt="0"/>
      <dgm:spPr/>
    </dgm:pt>
    <dgm:pt modelId="{A77A6C8D-DC0F-2144-8A3A-DC299753C574}" type="pres">
      <dgm:prSet presAssocID="{15B7CF97-1A1C-1E41-BC00-C6FB00FF1B80}" presName="Name19" presStyleLbl="parChTrans1D2" presStyleIdx="3" presStyleCnt="4"/>
      <dgm:spPr/>
      <dgm:t>
        <a:bodyPr/>
        <a:lstStyle/>
        <a:p>
          <a:endParaRPr lang="en-US"/>
        </a:p>
      </dgm:t>
    </dgm:pt>
    <dgm:pt modelId="{D1AC804B-C116-FB4C-A15A-9B0714BEF721}" type="pres">
      <dgm:prSet presAssocID="{EF9072E7-BF89-E24B-9227-D0F617CAF2C1}" presName="Name21" presStyleCnt="0"/>
      <dgm:spPr/>
    </dgm:pt>
    <dgm:pt modelId="{39CF996C-A400-4546-96DB-EDB69AED5A06}" type="pres">
      <dgm:prSet presAssocID="{EF9072E7-BF89-E24B-9227-D0F617CAF2C1}" presName="level2Shape" presStyleLbl="node2" presStyleIdx="3" presStyleCnt="4"/>
      <dgm:spPr/>
      <dgm:t>
        <a:bodyPr/>
        <a:lstStyle/>
        <a:p>
          <a:endParaRPr lang="en-US"/>
        </a:p>
      </dgm:t>
    </dgm:pt>
    <dgm:pt modelId="{8043B34F-EE95-6E4A-8956-81D6CE63C205}" type="pres">
      <dgm:prSet presAssocID="{EF9072E7-BF89-E24B-9227-D0F617CAF2C1}" presName="hierChild3" presStyleCnt="0"/>
      <dgm:spPr/>
    </dgm:pt>
    <dgm:pt modelId="{58A60AF4-035C-A349-8442-B5AD3CCDC78B}" type="pres">
      <dgm:prSet presAssocID="{AADF80EC-29E9-1C4A-B976-A5AD1CB9EE76}" presName="bgShapesFlow" presStyleCnt="0"/>
      <dgm:spPr/>
    </dgm:pt>
  </dgm:ptLst>
  <dgm:cxnLst>
    <dgm:cxn modelId="{BB6080A5-A4D2-8345-BEC8-BB948729F02D}" type="presOf" srcId="{E762A1CE-0A45-294F-AC44-13BD143C4FCF}" destId="{55DDA608-2C26-4641-BFD6-C4571866C86D}" srcOrd="0" destOrd="0" presId="urn:microsoft.com/office/officeart/2005/8/layout/hierarchy6"/>
    <dgm:cxn modelId="{487913B0-5BE5-6E4E-B312-8F9CA3B5479E}" srcId="{D747CDD5-3E83-CC48-843F-C9DE08C728BE}" destId="{EEBE5718-70FB-1341-80AF-24191E136520}" srcOrd="0" destOrd="0" parTransId="{CCCD1C89-5B4E-2844-94B2-27ABC3510880}" sibTransId="{0B44992B-33CC-A94D-8FE0-10B42F0EF0F7}"/>
    <dgm:cxn modelId="{62B19248-AF2F-3B41-A3AB-4C2076917089}" srcId="{AADF80EC-29E9-1C4A-B976-A5AD1CB9EE76}" destId="{D747CDD5-3E83-CC48-843F-C9DE08C728BE}" srcOrd="0" destOrd="0" parTransId="{1FA9629D-10BC-AB43-86D0-6B717AB119E2}" sibTransId="{48652192-6690-8043-9DB9-AC2453271AE3}"/>
    <dgm:cxn modelId="{2D3434B0-E750-814A-AF7C-CE34C9588DE2}" type="presOf" srcId="{AADF80EC-29E9-1C4A-B976-A5AD1CB9EE76}" destId="{EB544FC8-6A2B-E34F-8120-7E7CF02E31D9}" srcOrd="0" destOrd="0" presId="urn:microsoft.com/office/officeart/2005/8/layout/hierarchy6"/>
    <dgm:cxn modelId="{BA58F9DF-98FD-F44D-BA97-5A8B61DF7768}" type="presOf" srcId="{D747CDD5-3E83-CC48-843F-C9DE08C728BE}" destId="{392A4A01-9456-3842-9C37-B4BB8C701213}" srcOrd="0" destOrd="0" presId="urn:microsoft.com/office/officeart/2005/8/layout/hierarchy6"/>
    <dgm:cxn modelId="{3DF0784F-AC04-524B-BE8A-410A378F67A9}" srcId="{D747CDD5-3E83-CC48-843F-C9DE08C728BE}" destId="{EF9072E7-BF89-E24B-9227-D0F617CAF2C1}" srcOrd="3" destOrd="0" parTransId="{15B7CF97-1A1C-1E41-BC00-C6FB00FF1B80}" sibTransId="{72C137FB-88FA-BA41-A36E-7999491F3D51}"/>
    <dgm:cxn modelId="{162EE621-794A-1242-9AB9-49FA1893B5A6}" type="presOf" srcId="{15B7CF97-1A1C-1E41-BC00-C6FB00FF1B80}" destId="{A77A6C8D-DC0F-2144-8A3A-DC299753C574}" srcOrd="0" destOrd="0" presId="urn:microsoft.com/office/officeart/2005/8/layout/hierarchy6"/>
    <dgm:cxn modelId="{39E212CA-DFC2-2E4C-ADDB-2E6F9C0E00D6}" srcId="{D747CDD5-3E83-CC48-843F-C9DE08C728BE}" destId="{E762A1CE-0A45-294F-AC44-13BD143C4FCF}" srcOrd="2" destOrd="0" parTransId="{4F40E8FD-441B-064A-AC14-5E83966D5C87}" sibTransId="{A08FBD52-3C24-1B4D-BDB9-BF0998D6EACA}"/>
    <dgm:cxn modelId="{47C664F8-E584-8F48-B1E5-C0E1CC9DF465}" type="presOf" srcId="{214DB675-51A0-A047-BBFB-75BB46E3D47C}" destId="{6DB7D7B5-64F7-184F-A635-50B1C4947D39}" srcOrd="0" destOrd="0" presId="urn:microsoft.com/office/officeart/2005/8/layout/hierarchy6"/>
    <dgm:cxn modelId="{8CB3B7E2-13AD-0140-86C8-36484F4B0FA2}" type="presOf" srcId="{B45873C7-0442-4B45-A73F-262BA7E159C1}" destId="{3E8E5D45-1A08-F040-814C-9229B42F3330}" srcOrd="0" destOrd="0" presId="urn:microsoft.com/office/officeart/2005/8/layout/hierarchy6"/>
    <dgm:cxn modelId="{7FCC8839-F2CA-C44C-B5F4-6772761CA388}" srcId="{D747CDD5-3E83-CC48-843F-C9DE08C728BE}" destId="{B45873C7-0442-4B45-A73F-262BA7E159C1}" srcOrd="1" destOrd="0" parTransId="{35BECC1E-BA53-094A-ADCB-01472506D80B}" sibTransId="{5A381308-AA5D-BD48-A251-E4D7747195CA}"/>
    <dgm:cxn modelId="{E70683D8-CA1C-5E46-A517-9C16F7BF2283}" type="presOf" srcId="{DF0306F9-FB70-1540-AD1B-5B541D8577BE}" destId="{767772AB-3207-D541-B34F-437A549CB1CB}" srcOrd="0" destOrd="0" presId="urn:microsoft.com/office/officeart/2005/8/layout/hierarchy6"/>
    <dgm:cxn modelId="{D59F4D83-0847-464B-900A-0C8BE2D3856B}" type="presOf" srcId="{EEBE5718-70FB-1341-80AF-24191E136520}" destId="{11FFED36-E063-D14E-A2B1-A8C6ECE69A32}" srcOrd="0" destOrd="0" presId="urn:microsoft.com/office/officeart/2005/8/layout/hierarchy6"/>
    <dgm:cxn modelId="{34B43C3B-83F3-7846-9F5B-E3B4554C3371}" type="presOf" srcId="{CCCD1C89-5B4E-2844-94B2-27ABC3510880}" destId="{95EF23D4-9BA7-AA4C-B631-3F6AB7E35210}" srcOrd="0" destOrd="0" presId="urn:microsoft.com/office/officeart/2005/8/layout/hierarchy6"/>
    <dgm:cxn modelId="{9E464EDF-B028-D64C-9315-15B6058438D2}" type="presOf" srcId="{35BECC1E-BA53-094A-ADCB-01472506D80B}" destId="{F343931B-9949-2C40-8A76-F52A62FDF593}" srcOrd="0" destOrd="0" presId="urn:microsoft.com/office/officeart/2005/8/layout/hierarchy6"/>
    <dgm:cxn modelId="{B8C0CEC7-0C8B-4244-BE52-F1D8518F356C}" srcId="{EEBE5718-70FB-1341-80AF-24191E136520}" destId="{DF0306F9-FB70-1540-AD1B-5B541D8577BE}" srcOrd="0" destOrd="0" parTransId="{214DB675-51A0-A047-BBFB-75BB46E3D47C}" sibTransId="{754541F0-0720-A64F-BAD2-3F206A3AB746}"/>
    <dgm:cxn modelId="{B65CBDAA-C7C9-B34A-A9B4-615891A953D7}" type="presOf" srcId="{EF9072E7-BF89-E24B-9227-D0F617CAF2C1}" destId="{39CF996C-A400-4546-96DB-EDB69AED5A06}" srcOrd="0" destOrd="0" presId="urn:microsoft.com/office/officeart/2005/8/layout/hierarchy6"/>
    <dgm:cxn modelId="{B652A4D0-D002-C448-93C5-4444B78FCAD5}" type="presOf" srcId="{4F40E8FD-441B-064A-AC14-5E83966D5C87}" destId="{FBD78BB4-7EF1-B84F-AC20-9518677EEF13}" srcOrd="0" destOrd="0" presId="urn:microsoft.com/office/officeart/2005/8/layout/hierarchy6"/>
    <dgm:cxn modelId="{F6F8F27F-E9AF-C74C-8784-11F51C729F93}" type="presParOf" srcId="{EB544FC8-6A2B-E34F-8120-7E7CF02E31D9}" destId="{5CE13A70-CA9B-4541-AFE5-4EF7A98948C0}" srcOrd="0" destOrd="0" presId="urn:microsoft.com/office/officeart/2005/8/layout/hierarchy6"/>
    <dgm:cxn modelId="{0EF12AE8-CF18-8C4D-AD93-A30AB1551B1E}" type="presParOf" srcId="{5CE13A70-CA9B-4541-AFE5-4EF7A98948C0}" destId="{172D1C71-E405-E547-ABC7-514FB94E27D5}" srcOrd="0" destOrd="0" presId="urn:microsoft.com/office/officeart/2005/8/layout/hierarchy6"/>
    <dgm:cxn modelId="{F31D4DF1-A7C1-0741-86B3-4263F2EC3433}" type="presParOf" srcId="{172D1C71-E405-E547-ABC7-514FB94E27D5}" destId="{45DBF5A4-A34D-2B47-9A26-F1A6A9CEBA8E}" srcOrd="0" destOrd="0" presId="urn:microsoft.com/office/officeart/2005/8/layout/hierarchy6"/>
    <dgm:cxn modelId="{9BA60FC0-D50F-6A45-B02F-0931C0B0276A}" type="presParOf" srcId="{45DBF5A4-A34D-2B47-9A26-F1A6A9CEBA8E}" destId="{392A4A01-9456-3842-9C37-B4BB8C701213}" srcOrd="0" destOrd="0" presId="urn:microsoft.com/office/officeart/2005/8/layout/hierarchy6"/>
    <dgm:cxn modelId="{6E679257-A2E9-FA47-94F4-34EA44F1BDF7}" type="presParOf" srcId="{45DBF5A4-A34D-2B47-9A26-F1A6A9CEBA8E}" destId="{B5EEE142-14F2-5342-A424-B5C245CA66CE}" srcOrd="1" destOrd="0" presId="urn:microsoft.com/office/officeart/2005/8/layout/hierarchy6"/>
    <dgm:cxn modelId="{D2A7CA10-74F1-4A43-BEE8-B6EEA034E69B}" type="presParOf" srcId="{B5EEE142-14F2-5342-A424-B5C245CA66CE}" destId="{95EF23D4-9BA7-AA4C-B631-3F6AB7E35210}" srcOrd="0" destOrd="0" presId="urn:microsoft.com/office/officeart/2005/8/layout/hierarchy6"/>
    <dgm:cxn modelId="{931F2E86-4BF4-114A-A99F-74B4E7244CEA}" type="presParOf" srcId="{B5EEE142-14F2-5342-A424-B5C245CA66CE}" destId="{A9238A2A-191F-D74C-A4DC-11299F98B7CA}" srcOrd="1" destOrd="0" presId="urn:microsoft.com/office/officeart/2005/8/layout/hierarchy6"/>
    <dgm:cxn modelId="{D798B99F-1F28-894E-8648-01EC4A9202C8}" type="presParOf" srcId="{A9238A2A-191F-D74C-A4DC-11299F98B7CA}" destId="{11FFED36-E063-D14E-A2B1-A8C6ECE69A32}" srcOrd="0" destOrd="0" presId="urn:microsoft.com/office/officeart/2005/8/layout/hierarchy6"/>
    <dgm:cxn modelId="{B6963120-485C-FA4C-9E04-DAEF2C916148}" type="presParOf" srcId="{A9238A2A-191F-D74C-A4DC-11299F98B7CA}" destId="{7324D4A2-40B2-544F-BD61-7F04E25A05D3}" srcOrd="1" destOrd="0" presId="urn:microsoft.com/office/officeart/2005/8/layout/hierarchy6"/>
    <dgm:cxn modelId="{1371FA18-53DC-1F41-8D0F-0DCAF2D4C72D}" type="presParOf" srcId="{7324D4A2-40B2-544F-BD61-7F04E25A05D3}" destId="{6DB7D7B5-64F7-184F-A635-50B1C4947D39}" srcOrd="0" destOrd="0" presId="urn:microsoft.com/office/officeart/2005/8/layout/hierarchy6"/>
    <dgm:cxn modelId="{9C93D5CF-01D1-8E47-BB2D-F876D4FAD2ED}" type="presParOf" srcId="{7324D4A2-40B2-544F-BD61-7F04E25A05D3}" destId="{681DD61F-A194-7142-AE56-E5DE4EA49C98}" srcOrd="1" destOrd="0" presId="urn:microsoft.com/office/officeart/2005/8/layout/hierarchy6"/>
    <dgm:cxn modelId="{FF8DD6A4-09DE-D04A-8FCA-94D69C755C5A}" type="presParOf" srcId="{681DD61F-A194-7142-AE56-E5DE4EA49C98}" destId="{767772AB-3207-D541-B34F-437A549CB1CB}" srcOrd="0" destOrd="0" presId="urn:microsoft.com/office/officeart/2005/8/layout/hierarchy6"/>
    <dgm:cxn modelId="{E6FA0142-C6E8-C24C-93AE-63F0EDA14366}" type="presParOf" srcId="{681DD61F-A194-7142-AE56-E5DE4EA49C98}" destId="{F0B0136F-A280-5D40-96E2-038326D7B7C4}" srcOrd="1" destOrd="0" presId="urn:microsoft.com/office/officeart/2005/8/layout/hierarchy6"/>
    <dgm:cxn modelId="{B2DBA3CE-941A-D74B-B538-D6ED5D9E5BF8}" type="presParOf" srcId="{B5EEE142-14F2-5342-A424-B5C245CA66CE}" destId="{F343931B-9949-2C40-8A76-F52A62FDF593}" srcOrd="2" destOrd="0" presId="urn:microsoft.com/office/officeart/2005/8/layout/hierarchy6"/>
    <dgm:cxn modelId="{72E4A45E-6FE5-C848-A3B8-81454AA68031}" type="presParOf" srcId="{B5EEE142-14F2-5342-A424-B5C245CA66CE}" destId="{3DE5AEB1-9960-F24C-A8DE-B9355FDDC4DA}" srcOrd="3" destOrd="0" presId="urn:microsoft.com/office/officeart/2005/8/layout/hierarchy6"/>
    <dgm:cxn modelId="{C7CDCB19-FFB1-8B43-93FC-061558246AF8}" type="presParOf" srcId="{3DE5AEB1-9960-F24C-A8DE-B9355FDDC4DA}" destId="{3E8E5D45-1A08-F040-814C-9229B42F3330}" srcOrd="0" destOrd="0" presId="urn:microsoft.com/office/officeart/2005/8/layout/hierarchy6"/>
    <dgm:cxn modelId="{19C425A5-7486-1746-A4C7-7DF9E0F253E7}" type="presParOf" srcId="{3DE5AEB1-9960-F24C-A8DE-B9355FDDC4DA}" destId="{113871B0-EB00-F444-8BF0-6615238C8E41}" srcOrd="1" destOrd="0" presId="urn:microsoft.com/office/officeart/2005/8/layout/hierarchy6"/>
    <dgm:cxn modelId="{08D5D724-ECDD-7449-AA90-EACC3079CE0C}" type="presParOf" srcId="{B5EEE142-14F2-5342-A424-B5C245CA66CE}" destId="{FBD78BB4-7EF1-B84F-AC20-9518677EEF13}" srcOrd="4" destOrd="0" presId="urn:microsoft.com/office/officeart/2005/8/layout/hierarchy6"/>
    <dgm:cxn modelId="{2ACD1853-9800-E041-8AEE-D703F1582744}" type="presParOf" srcId="{B5EEE142-14F2-5342-A424-B5C245CA66CE}" destId="{23FA6D33-2C4A-3749-B366-637D8E155886}" srcOrd="5" destOrd="0" presId="urn:microsoft.com/office/officeart/2005/8/layout/hierarchy6"/>
    <dgm:cxn modelId="{A2AEAD99-CA90-D74A-84C3-E764EE4B5900}" type="presParOf" srcId="{23FA6D33-2C4A-3749-B366-637D8E155886}" destId="{55DDA608-2C26-4641-BFD6-C4571866C86D}" srcOrd="0" destOrd="0" presId="urn:microsoft.com/office/officeart/2005/8/layout/hierarchy6"/>
    <dgm:cxn modelId="{DB61CF91-A7BF-A84D-B5B8-6A4A8B0DA25B}" type="presParOf" srcId="{23FA6D33-2C4A-3749-B366-637D8E155886}" destId="{70117643-272D-E747-AB1D-F82ED5DA7302}" srcOrd="1" destOrd="0" presId="urn:microsoft.com/office/officeart/2005/8/layout/hierarchy6"/>
    <dgm:cxn modelId="{52B44AAC-DE5B-4240-80F9-5C91FAA62464}" type="presParOf" srcId="{B5EEE142-14F2-5342-A424-B5C245CA66CE}" destId="{A77A6C8D-DC0F-2144-8A3A-DC299753C574}" srcOrd="6" destOrd="0" presId="urn:microsoft.com/office/officeart/2005/8/layout/hierarchy6"/>
    <dgm:cxn modelId="{0A6BD79B-F6DF-904D-BB9B-1D609E1D1072}" type="presParOf" srcId="{B5EEE142-14F2-5342-A424-B5C245CA66CE}" destId="{D1AC804B-C116-FB4C-A15A-9B0714BEF721}" srcOrd="7" destOrd="0" presId="urn:microsoft.com/office/officeart/2005/8/layout/hierarchy6"/>
    <dgm:cxn modelId="{CB3B80CB-92D4-1748-B6B2-088F32ED38CD}" type="presParOf" srcId="{D1AC804B-C116-FB4C-A15A-9B0714BEF721}" destId="{39CF996C-A400-4546-96DB-EDB69AED5A06}" srcOrd="0" destOrd="0" presId="urn:microsoft.com/office/officeart/2005/8/layout/hierarchy6"/>
    <dgm:cxn modelId="{48121F6C-6697-EB43-AF32-0E730B8587A8}" type="presParOf" srcId="{D1AC804B-C116-FB4C-A15A-9B0714BEF721}" destId="{8043B34F-EE95-6E4A-8956-81D6CE63C205}" srcOrd="1" destOrd="0" presId="urn:microsoft.com/office/officeart/2005/8/layout/hierarchy6"/>
    <dgm:cxn modelId="{DC482260-1BBE-3841-97BD-CC33370583EC}" type="presParOf" srcId="{EB544FC8-6A2B-E34F-8120-7E7CF02E31D9}" destId="{58A60AF4-035C-A349-8442-B5AD3CCDC78B}" srcOrd="1" destOrd="0" presId="urn:microsoft.com/office/officeart/2005/8/layout/hierarchy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04E1586-46A2-534C-A82B-86AFE1539588}" type="doc">
      <dgm:prSet loTypeId="urn:microsoft.com/office/officeart/2005/8/layout/orgChart1" loCatId="" qsTypeId="urn:microsoft.com/office/officeart/2005/8/quickstyle/simple2" qsCatId="simple" csTypeId="urn:microsoft.com/office/officeart/2005/8/colors/accent0_1" csCatId="mainScheme" phldr="1"/>
      <dgm:spPr/>
      <dgm:t>
        <a:bodyPr/>
        <a:lstStyle/>
        <a:p>
          <a:endParaRPr lang="en-US"/>
        </a:p>
      </dgm:t>
    </dgm:pt>
    <dgm:pt modelId="{378D0D45-D294-FE43-B344-2202422D9D46}">
      <dgm:prSet phldrT="[Text]"/>
      <dgm:spPr/>
      <dgm:t>
        <a:bodyPr/>
        <a:lstStyle/>
        <a:p>
          <a:r>
            <a:rPr lang="en-US" b="1" dirty="0" err="1" smtClean="0"/>
            <a:t>RabbitMQProducer.java</a:t>
          </a:r>
          <a:endParaRPr lang="en-US" b="1" dirty="0" smtClean="0"/>
        </a:p>
        <a:p>
          <a:r>
            <a:rPr lang="en-US" dirty="0" smtClean="0"/>
            <a:t>Memory Leak</a:t>
          </a:r>
          <a:endParaRPr lang="en-US" dirty="0"/>
        </a:p>
      </dgm:t>
    </dgm:pt>
    <dgm:pt modelId="{17513656-E35C-FD43-8B40-1542E8B7C412}" type="parTrans" cxnId="{FAB3C156-7D9B-294D-A0CE-3C1E90C1A7DA}">
      <dgm:prSet/>
      <dgm:spPr/>
      <dgm:t>
        <a:bodyPr/>
        <a:lstStyle/>
        <a:p>
          <a:endParaRPr lang="en-US"/>
        </a:p>
      </dgm:t>
    </dgm:pt>
    <dgm:pt modelId="{61905E1B-32E2-F642-9B30-C085678E5CC3}" type="sibTrans" cxnId="{FAB3C156-7D9B-294D-A0CE-3C1E90C1A7DA}">
      <dgm:prSet/>
      <dgm:spPr/>
      <dgm:t>
        <a:bodyPr/>
        <a:lstStyle/>
        <a:p>
          <a:endParaRPr lang="en-US"/>
        </a:p>
      </dgm:t>
    </dgm:pt>
    <dgm:pt modelId="{983BFBA2-1D19-8044-A436-6917FFBEFBE1}">
      <dgm:prSet phldrT="[Text]"/>
      <dgm:spPr/>
      <dgm:t>
        <a:bodyPr/>
        <a:lstStyle/>
        <a:p>
          <a:r>
            <a:rPr lang="en-US" b="1" dirty="0" smtClean="0"/>
            <a:t>Origin</a:t>
          </a:r>
          <a:endParaRPr lang="en-US" dirty="0" smtClean="0"/>
        </a:p>
        <a:p>
          <a:r>
            <a:rPr lang="en-US" dirty="0" smtClean="0"/>
            <a:t>Code Defect</a:t>
          </a:r>
          <a:endParaRPr lang="en-US" dirty="0"/>
        </a:p>
      </dgm:t>
    </dgm:pt>
    <dgm:pt modelId="{89330FE8-AE52-E742-BDFD-761B58FCC71B}" type="parTrans" cxnId="{DC59B810-FDA5-154D-B538-653B8F8007A3}">
      <dgm:prSet/>
      <dgm:spPr/>
      <dgm:t>
        <a:bodyPr/>
        <a:lstStyle/>
        <a:p>
          <a:endParaRPr lang="en-US"/>
        </a:p>
      </dgm:t>
    </dgm:pt>
    <dgm:pt modelId="{F01B641E-E673-1147-87BA-7E8AC47CE175}" type="sibTrans" cxnId="{DC59B810-FDA5-154D-B538-653B8F8007A3}">
      <dgm:prSet/>
      <dgm:spPr/>
      <dgm:t>
        <a:bodyPr/>
        <a:lstStyle/>
        <a:p>
          <a:endParaRPr lang="en-US"/>
        </a:p>
      </dgm:t>
    </dgm:pt>
    <dgm:pt modelId="{BF177F47-4668-3346-ACDD-B3ABF6AE8981}">
      <dgm:prSet phldrT="[Text]"/>
      <dgm:spPr/>
      <dgm:t>
        <a:bodyPr/>
        <a:lstStyle/>
        <a:p>
          <a:r>
            <a:rPr lang="en-US" b="1" dirty="0" smtClean="0"/>
            <a:t>Activity</a:t>
          </a:r>
          <a:endParaRPr lang="en-US" dirty="0" smtClean="0"/>
        </a:p>
        <a:p>
          <a:r>
            <a:rPr lang="en-US" dirty="0" smtClean="0"/>
            <a:t>Testing</a:t>
          </a:r>
          <a:endParaRPr lang="en-US" dirty="0"/>
        </a:p>
      </dgm:t>
    </dgm:pt>
    <dgm:pt modelId="{4FB40465-B30B-3242-A517-67C8BDBC96B8}" type="parTrans" cxnId="{C4F7F057-2994-F347-86E5-9FB8D4C0083A}">
      <dgm:prSet/>
      <dgm:spPr/>
      <dgm:t>
        <a:bodyPr/>
        <a:lstStyle/>
        <a:p>
          <a:endParaRPr lang="en-US"/>
        </a:p>
      </dgm:t>
    </dgm:pt>
    <dgm:pt modelId="{2A64AEDD-6A27-E04A-9177-FA321DF17B36}" type="sibTrans" cxnId="{C4F7F057-2994-F347-86E5-9FB8D4C0083A}">
      <dgm:prSet/>
      <dgm:spPr/>
      <dgm:t>
        <a:bodyPr/>
        <a:lstStyle/>
        <a:p>
          <a:endParaRPr lang="en-US"/>
        </a:p>
      </dgm:t>
    </dgm:pt>
    <dgm:pt modelId="{7AA02C2C-6163-4248-8E61-8B9BB6915E8C}">
      <dgm:prSet phldrT="[Text]"/>
      <dgm:spPr>
        <a:solidFill>
          <a:srgbClr val="84C50F"/>
        </a:solidFill>
      </dgm:spPr>
      <dgm:t>
        <a:bodyPr/>
        <a:lstStyle/>
        <a:p>
          <a:r>
            <a:rPr lang="en-US" b="1" dirty="0" smtClean="0"/>
            <a:t>Impact</a:t>
          </a:r>
        </a:p>
        <a:p>
          <a:r>
            <a:rPr lang="en-US" dirty="0" smtClean="0"/>
            <a:t>Performance</a:t>
          </a:r>
          <a:endParaRPr lang="en-US" dirty="0"/>
        </a:p>
      </dgm:t>
    </dgm:pt>
    <dgm:pt modelId="{79EC8927-1BEB-7647-A437-2882A2EFE760}" type="parTrans" cxnId="{869A983D-6CAF-D648-8F0E-72FD6D013E07}">
      <dgm:prSet/>
      <dgm:spPr/>
      <dgm:t>
        <a:bodyPr/>
        <a:lstStyle/>
        <a:p>
          <a:endParaRPr lang="en-US"/>
        </a:p>
      </dgm:t>
    </dgm:pt>
    <dgm:pt modelId="{68321A1F-65A7-2842-86EE-CCB8EE55E10B}" type="sibTrans" cxnId="{869A983D-6CAF-D648-8F0E-72FD6D013E07}">
      <dgm:prSet/>
      <dgm:spPr/>
      <dgm:t>
        <a:bodyPr/>
        <a:lstStyle/>
        <a:p>
          <a:endParaRPr lang="en-US"/>
        </a:p>
      </dgm:t>
    </dgm:pt>
    <dgm:pt modelId="{9587255F-939C-DA4F-ACD2-C39F9C6EECC9}" type="pres">
      <dgm:prSet presAssocID="{804E1586-46A2-534C-A82B-86AFE1539588}" presName="hierChild1" presStyleCnt="0">
        <dgm:presLayoutVars>
          <dgm:orgChart val="1"/>
          <dgm:chPref val="1"/>
          <dgm:dir/>
          <dgm:animOne val="branch"/>
          <dgm:animLvl val="lvl"/>
          <dgm:resizeHandles/>
        </dgm:presLayoutVars>
      </dgm:prSet>
      <dgm:spPr/>
      <dgm:t>
        <a:bodyPr/>
        <a:lstStyle/>
        <a:p>
          <a:endParaRPr lang="en-US"/>
        </a:p>
      </dgm:t>
    </dgm:pt>
    <dgm:pt modelId="{C10748F4-063C-B649-91EE-D3D39EF89BC4}" type="pres">
      <dgm:prSet presAssocID="{378D0D45-D294-FE43-B344-2202422D9D46}" presName="hierRoot1" presStyleCnt="0">
        <dgm:presLayoutVars>
          <dgm:hierBranch val="init"/>
        </dgm:presLayoutVars>
      </dgm:prSet>
      <dgm:spPr/>
    </dgm:pt>
    <dgm:pt modelId="{7BB81DA8-F327-7E48-BDEB-99E95B810854}" type="pres">
      <dgm:prSet presAssocID="{378D0D45-D294-FE43-B344-2202422D9D46}" presName="rootComposite1" presStyleCnt="0"/>
      <dgm:spPr/>
    </dgm:pt>
    <dgm:pt modelId="{7C1FF0FE-8CAF-9B4E-AAEF-1216F623A220}" type="pres">
      <dgm:prSet presAssocID="{378D0D45-D294-FE43-B344-2202422D9D46}" presName="rootText1" presStyleLbl="node0" presStyleIdx="0" presStyleCnt="1" custScaleX="221324" custScaleY="121800" custLinFactNeighborY="-14491">
        <dgm:presLayoutVars>
          <dgm:chPref val="3"/>
        </dgm:presLayoutVars>
      </dgm:prSet>
      <dgm:spPr/>
      <dgm:t>
        <a:bodyPr/>
        <a:lstStyle/>
        <a:p>
          <a:endParaRPr lang="en-US"/>
        </a:p>
      </dgm:t>
    </dgm:pt>
    <dgm:pt modelId="{23D5244A-E74C-0A44-B3E7-D8895CCD88BF}" type="pres">
      <dgm:prSet presAssocID="{378D0D45-D294-FE43-B344-2202422D9D46}" presName="rootConnector1" presStyleLbl="node1" presStyleIdx="0" presStyleCnt="0"/>
      <dgm:spPr/>
      <dgm:t>
        <a:bodyPr/>
        <a:lstStyle/>
        <a:p>
          <a:endParaRPr lang="en-US"/>
        </a:p>
      </dgm:t>
    </dgm:pt>
    <dgm:pt modelId="{9123C842-E341-CC4A-9425-B8CE06F06853}" type="pres">
      <dgm:prSet presAssocID="{378D0D45-D294-FE43-B344-2202422D9D46}" presName="hierChild2" presStyleCnt="0"/>
      <dgm:spPr/>
    </dgm:pt>
    <dgm:pt modelId="{8945B8E9-BF03-6B4F-A918-79C6A1E3C391}" type="pres">
      <dgm:prSet presAssocID="{89330FE8-AE52-E742-BDFD-761B58FCC71B}" presName="Name37" presStyleLbl="parChTrans1D2" presStyleIdx="0" presStyleCnt="3"/>
      <dgm:spPr/>
      <dgm:t>
        <a:bodyPr/>
        <a:lstStyle/>
        <a:p>
          <a:endParaRPr lang="en-US"/>
        </a:p>
      </dgm:t>
    </dgm:pt>
    <dgm:pt modelId="{00CDA97C-A71E-814A-A35A-847A9394FDFF}" type="pres">
      <dgm:prSet presAssocID="{983BFBA2-1D19-8044-A436-6917FFBEFBE1}" presName="hierRoot2" presStyleCnt="0">
        <dgm:presLayoutVars>
          <dgm:hierBranch val="init"/>
        </dgm:presLayoutVars>
      </dgm:prSet>
      <dgm:spPr/>
    </dgm:pt>
    <dgm:pt modelId="{E3E40391-C5ED-FC43-9553-1828E66D5702}" type="pres">
      <dgm:prSet presAssocID="{983BFBA2-1D19-8044-A436-6917FFBEFBE1}" presName="rootComposite" presStyleCnt="0"/>
      <dgm:spPr/>
    </dgm:pt>
    <dgm:pt modelId="{70B97D15-5FC0-BB47-BECA-832476CD88D1}" type="pres">
      <dgm:prSet presAssocID="{983BFBA2-1D19-8044-A436-6917FFBEFBE1}" presName="rootText" presStyleLbl="node2" presStyleIdx="0" presStyleCnt="3">
        <dgm:presLayoutVars>
          <dgm:chPref val="3"/>
        </dgm:presLayoutVars>
      </dgm:prSet>
      <dgm:spPr/>
      <dgm:t>
        <a:bodyPr/>
        <a:lstStyle/>
        <a:p>
          <a:endParaRPr lang="en-US"/>
        </a:p>
      </dgm:t>
    </dgm:pt>
    <dgm:pt modelId="{E2E563E8-43CD-744D-B2AD-1C8D2AB898D3}" type="pres">
      <dgm:prSet presAssocID="{983BFBA2-1D19-8044-A436-6917FFBEFBE1}" presName="rootConnector" presStyleLbl="node2" presStyleIdx="0" presStyleCnt="3"/>
      <dgm:spPr/>
      <dgm:t>
        <a:bodyPr/>
        <a:lstStyle/>
        <a:p>
          <a:endParaRPr lang="en-US"/>
        </a:p>
      </dgm:t>
    </dgm:pt>
    <dgm:pt modelId="{F714AB47-FC84-A44A-B14D-62F98A88B528}" type="pres">
      <dgm:prSet presAssocID="{983BFBA2-1D19-8044-A436-6917FFBEFBE1}" presName="hierChild4" presStyleCnt="0"/>
      <dgm:spPr/>
    </dgm:pt>
    <dgm:pt modelId="{D058A413-B24F-BF44-97F3-A9E0E4EBD95C}" type="pres">
      <dgm:prSet presAssocID="{983BFBA2-1D19-8044-A436-6917FFBEFBE1}" presName="hierChild5" presStyleCnt="0"/>
      <dgm:spPr/>
    </dgm:pt>
    <dgm:pt modelId="{D4A374BB-E2E4-9C46-BDCA-9DA9EB2BAEE7}" type="pres">
      <dgm:prSet presAssocID="{4FB40465-B30B-3242-A517-67C8BDBC96B8}" presName="Name37" presStyleLbl="parChTrans1D2" presStyleIdx="1" presStyleCnt="3"/>
      <dgm:spPr/>
      <dgm:t>
        <a:bodyPr/>
        <a:lstStyle/>
        <a:p>
          <a:endParaRPr lang="en-US"/>
        </a:p>
      </dgm:t>
    </dgm:pt>
    <dgm:pt modelId="{150C0DD1-EC7F-1E47-9A9E-C4DE3288BDFA}" type="pres">
      <dgm:prSet presAssocID="{BF177F47-4668-3346-ACDD-B3ABF6AE8981}" presName="hierRoot2" presStyleCnt="0">
        <dgm:presLayoutVars>
          <dgm:hierBranch val="init"/>
        </dgm:presLayoutVars>
      </dgm:prSet>
      <dgm:spPr/>
    </dgm:pt>
    <dgm:pt modelId="{A7BAD74B-DC41-4D48-83E8-B394F65D692A}" type="pres">
      <dgm:prSet presAssocID="{BF177F47-4668-3346-ACDD-B3ABF6AE8981}" presName="rootComposite" presStyleCnt="0"/>
      <dgm:spPr/>
    </dgm:pt>
    <dgm:pt modelId="{621DAD53-0030-D845-B8E6-07462808BF6F}" type="pres">
      <dgm:prSet presAssocID="{BF177F47-4668-3346-ACDD-B3ABF6AE8981}" presName="rootText" presStyleLbl="node2" presStyleIdx="1" presStyleCnt="3">
        <dgm:presLayoutVars>
          <dgm:chPref val="3"/>
        </dgm:presLayoutVars>
      </dgm:prSet>
      <dgm:spPr/>
      <dgm:t>
        <a:bodyPr/>
        <a:lstStyle/>
        <a:p>
          <a:endParaRPr lang="en-US"/>
        </a:p>
      </dgm:t>
    </dgm:pt>
    <dgm:pt modelId="{EF151B0F-9864-D343-9DE2-D26A9EE51E72}" type="pres">
      <dgm:prSet presAssocID="{BF177F47-4668-3346-ACDD-B3ABF6AE8981}" presName="rootConnector" presStyleLbl="node2" presStyleIdx="1" presStyleCnt="3"/>
      <dgm:spPr/>
      <dgm:t>
        <a:bodyPr/>
        <a:lstStyle/>
        <a:p>
          <a:endParaRPr lang="en-US"/>
        </a:p>
      </dgm:t>
    </dgm:pt>
    <dgm:pt modelId="{1AAF719E-FE44-3841-8C2B-85AB125E02AF}" type="pres">
      <dgm:prSet presAssocID="{BF177F47-4668-3346-ACDD-B3ABF6AE8981}" presName="hierChild4" presStyleCnt="0"/>
      <dgm:spPr/>
    </dgm:pt>
    <dgm:pt modelId="{01326D9A-1C91-4544-B53E-F6BB0FCB37A6}" type="pres">
      <dgm:prSet presAssocID="{BF177F47-4668-3346-ACDD-B3ABF6AE8981}" presName="hierChild5" presStyleCnt="0"/>
      <dgm:spPr/>
    </dgm:pt>
    <dgm:pt modelId="{E3F6A281-2841-0A43-8875-D0C738FB04A8}" type="pres">
      <dgm:prSet presAssocID="{79EC8927-1BEB-7647-A437-2882A2EFE760}" presName="Name37" presStyleLbl="parChTrans1D2" presStyleIdx="2" presStyleCnt="3"/>
      <dgm:spPr/>
      <dgm:t>
        <a:bodyPr/>
        <a:lstStyle/>
        <a:p>
          <a:endParaRPr lang="en-US"/>
        </a:p>
      </dgm:t>
    </dgm:pt>
    <dgm:pt modelId="{0E85F5F4-95CF-F542-A3BA-B9F612AFEE69}" type="pres">
      <dgm:prSet presAssocID="{7AA02C2C-6163-4248-8E61-8B9BB6915E8C}" presName="hierRoot2" presStyleCnt="0">
        <dgm:presLayoutVars>
          <dgm:hierBranch val="init"/>
        </dgm:presLayoutVars>
      </dgm:prSet>
      <dgm:spPr/>
    </dgm:pt>
    <dgm:pt modelId="{F6B9D99B-7401-6742-8801-81BA13AA246E}" type="pres">
      <dgm:prSet presAssocID="{7AA02C2C-6163-4248-8E61-8B9BB6915E8C}" presName="rootComposite" presStyleCnt="0"/>
      <dgm:spPr/>
    </dgm:pt>
    <dgm:pt modelId="{0B8313DC-3F65-A847-9860-1D8BF4712049}" type="pres">
      <dgm:prSet presAssocID="{7AA02C2C-6163-4248-8E61-8B9BB6915E8C}" presName="rootText" presStyleLbl="node2" presStyleIdx="2" presStyleCnt="3">
        <dgm:presLayoutVars>
          <dgm:chPref val="3"/>
        </dgm:presLayoutVars>
      </dgm:prSet>
      <dgm:spPr/>
      <dgm:t>
        <a:bodyPr/>
        <a:lstStyle/>
        <a:p>
          <a:endParaRPr lang="en-US"/>
        </a:p>
      </dgm:t>
    </dgm:pt>
    <dgm:pt modelId="{E0DDC556-83FC-8443-8E88-1C6CAF212C86}" type="pres">
      <dgm:prSet presAssocID="{7AA02C2C-6163-4248-8E61-8B9BB6915E8C}" presName="rootConnector" presStyleLbl="node2" presStyleIdx="2" presStyleCnt="3"/>
      <dgm:spPr/>
      <dgm:t>
        <a:bodyPr/>
        <a:lstStyle/>
        <a:p>
          <a:endParaRPr lang="en-US"/>
        </a:p>
      </dgm:t>
    </dgm:pt>
    <dgm:pt modelId="{60827046-D70F-8B4F-88FF-741597FEA92E}" type="pres">
      <dgm:prSet presAssocID="{7AA02C2C-6163-4248-8E61-8B9BB6915E8C}" presName="hierChild4" presStyleCnt="0"/>
      <dgm:spPr/>
    </dgm:pt>
    <dgm:pt modelId="{A6449AEE-AD37-1942-99F9-9FB27FEEFB01}" type="pres">
      <dgm:prSet presAssocID="{7AA02C2C-6163-4248-8E61-8B9BB6915E8C}" presName="hierChild5" presStyleCnt="0"/>
      <dgm:spPr/>
    </dgm:pt>
    <dgm:pt modelId="{DE93EE89-B5B8-2547-8663-7A6085A5DA1C}" type="pres">
      <dgm:prSet presAssocID="{378D0D45-D294-FE43-B344-2202422D9D46}" presName="hierChild3" presStyleCnt="0"/>
      <dgm:spPr/>
    </dgm:pt>
  </dgm:ptLst>
  <dgm:cxnLst>
    <dgm:cxn modelId="{34AA807A-20F1-BA49-BA94-C1998075E4AB}" type="presOf" srcId="{7AA02C2C-6163-4248-8E61-8B9BB6915E8C}" destId="{E0DDC556-83FC-8443-8E88-1C6CAF212C86}" srcOrd="1" destOrd="0" presId="urn:microsoft.com/office/officeart/2005/8/layout/orgChart1"/>
    <dgm:cxn modelId="{071DD46C-C042-AF4F-9A56-6E8A4D572F47}" type="presOf" srcId="{4FB40465-B30B-3242-A517-67C8BDBC96B8}" destId="{D4A374BB-E2E4-9C46-BDCA-9DA9EB2BAEE7}" srcOrd="0" destOrd="0" presId="urn:microsoft.com/office/officeart/2005/8/layout/orgChart1"/>
    <dgm:cxn modelId="{D033402D-0F91-AB48-AED1-E5C7F10AEADC}" type="presOf" srcId="{983BFBA2-1D19-8044-A436-6917FFBEFBE1}" destId="{E2E563E8-43CD-744D-B2AD-1C8D2AB898D3}" srcOrd="1" destOrd="0" presId="urn:microsoft.com/office/officeart/2005/8/layout/orgChart1"/>
    <dgm:cxn modelId="{DC59B810-FDA5-154D-B538-653B8F8007A3}" srcId="{378D0D45-D294-FE43-B344-2202422D9D46}" destId="{983BFBA2-1D19-8044-A436-6917FFBEFBE1}" srcOrd="0" destOrd="0" parTransId="{89330FE8-AE52-E742-BDFD-761B58FCC71B}" sibTransId="{F01B641E-E673-1147-87BA-7E8AC47CE175}"/>
    <dgm:cxn modelId="{FAB3C156-7D9B-294D-A0CE-3C1E90C1A7DA}" srcId="{804E1586-46A2-534C-A82B-86AFE1539588}" destId="{378D0D45-D294-FE43-B344-2202422D9D46}" srcOrd="0" destOrd="0" parTransId="{17513656-E35C-FD43-8B40-1542E8B7C412}" sibTransId="{61905E1B-32E2-F642-9B30-C085678E5CC3}"/>
    <dgm:cxn modelId="{03D86AF0-586F-AB43-9965-C8297B2C28B7}" type="presOf" srcId="{79EC8927-1BEB-7647-A437-2882A2EFE760}" destId="{E3F6A281-2841-0A43-8875-D0C738FB04A8}" srcOrd="0" destOrd="0" presId="urn:microsoft.com/office/officeart/2005/8/layout/orgChart1"/>
    <dgm:cxn modelId="{7BB475CD-AFE8-0F4F-BD47-BD84B78CB636}" type="presOf" srcId="{BF177F47-4668-3346-ACDD-B3ABF6AE8981}" destId="{EF151B0F-9864-D343-9DE2-D26A9EE51E72}" srcOrd="1" destOrd="0" presId="urn:microsoft.com/office/officeart/2005/8/layout/orgChart1"/>
    <dgm:cxn modelId="{15D44820-3C7C-1D44-9BD6-E53A458302BA}" type="presOf" srcId="{BF177F47-4668-3346-ACDD-B3ABF6AE8981}" destId="{621DAD53-0030-D845-B8E6-07462808BF6F}" srcOrd="0" destOrd="0" presId="urn:microsoft.com/office/officeart/2005/8/layout/orgChart1"/>
    <dgm:cxn modelId="{A001A3C1-3BFE-D44A-96A6-28142D2884C1}" type="presOf" srcId="{378D0D45-D294-FE43-B344-2202422D9D46}" destId="{23D5244A-E74C-0A44-B3E7-D8895CCD88BF}" srcOrd="1" destOrd="0" presId="urn:microsoft.com/office/officeart/2005/8/layout/orgChart1"/>
    <dgm:cxn modelId="{C4F7F057-2994-F347-86E5-9FB8D4C0083A}" srcId="{378D0D45-D294-FE43-B344-2202422D9D46}" destId="{BF177F47-4668-3346-ACDD-B3ABF6AE8981}" srcOrd="1" destOrd="0" parTransId="{4FB40465-B30B-3242-A517-67C8BDBC96B8}" sibTransId="{2A64AEDD-6A27-E04A-9177-FA321DF17B36}"/>
    <dgm:cxn modelId="{2A888BB0-3478-1B4A-B966-55F8E8EED888}" type="presOf" srcId="{378D0D45-D294-FE43-B344-2202422D9D46}" destId="{7C1FF0FE-8CAF-9B4E-AAEF-1216F623A220}" srcOrd="0" destOrd="0" presId="urn:microsoft.com/office/officeart/2005/8/layout/orgChart1"/>
    <dgm:cxn modelId="{405E1D2E-54F2-A04B-95BA-B7A7623A20D7}" type="presOf" srcId="{7AA02C2C-6163-4248-8E61-8B9BB6915E8C}" destId="{0B8313DC-3F65-A847-9860-1D8BF4712049}" srcOrd="0" destOrd="0" presId="urn:microsoft.com/office/officeart/2005/8/layout/orgChart1"/>
    <dgm:cxn modelId="{84CF12F7-1BEC-1A4E-83D2-98F0C3B92E1A}" type="presOf" srcId="{983BFBA2-1D19-8044-A436-6917FFBEFBE1}" destId="{70B97D15-5FC0-BB47-BECA-832476CD88D1}" srcOrd="0" destOrd="0" presId="urn:microsoft.com/office/officeart/2005/8/layout/orgChart1"/>
    <dgm:cxn modelId="{E62E1735-B553-FF44-99F2-76751F0C700C}" type="presOf" srcId="{89330FE8-AE52-E742-BDFD-761B58FCC71B}" destId="{8945B8E9-BF03-6B4F-A918-79C6A1E3C391}" srcOrd="0" destOrd="0" presId="urn:microsoft.com/office/officeart/2005/8/layout/orgChart1"/>
    <dgm:cxn modelId="{C9BFA555-FDB3-904A-BE7F-63EC6D2D19AD}" type="presOf" srcId="{804E1586-46A2-534C-A82B-86AFE1539588}" destId="{9587255F-939C-DA4F-ACD2-C39F9C6EECC9}" srcOrd="0" destOrd="0" presId="urn:microsoft.com/office/officeart/2005/8/layout/orgChart1"/>
    <dgm:cxn modelId="{869A983D-6CAF-D648-8F0E-72FD6D013E07}" srcId="{378D0D45-D294-FE43-B344-2202422D9D46}" destId="{7AA02C2C-6163-4248-8E61-8B9BB6915E8C}" srcOrd="2" destOrd="0" parTransId="{79EC8927-1BEB-7647-A437-2882A2EFE760}" sibTransId="{68321A1F-65A7-2842-86EE-CCB8EE55E10B}"/>
    <dgm:cxn modelId="{62A02AB0-1F59-8A4F-AB13-8AAECB6BEE72}" type="presParOf" srcId="{9587255F-939C-DA4F-ACD2-C39F9C6EECC9}" destId="{C10748F4-063C-B649-91EE-D3D39EF89BC4}" srcOrd="0" destOrd="0" presId="urn:microsoft.com/office/officeart/2005/8/layout/orgChart1"/>
    <dgm:cxn modelId="{68077679-8815-FA40-AF06-427EBE3984FC}" type="presParOf" srcId="{C10748F4-063C-B649-91EE-D3D39EF89BC4}" destId="{7BB81DA8-F327-7E48-BDEB-99E95B810854}" srcOrd="0" destOrd="0" presId="urn:microsoft.com/office/officeart/2005/8/layout/orgChart1"/>
    <dgm:cxn modelId="{3CA3CACE-E2AE-F544-B51A-A9FFCC2FF034}" type="presParOf" srcId="{7BB81DA8-F327-7E48-BDEB-99E95B810854}" destId="{7C1FF0FE-8CAF-9B4E-AAEF-1216F623A220}" srcOrd="0" destOrd="0" presId="urn:microsoft.com/office/officeart/2005/8/layout/orgChart1"/>
    <dgm:cxn modelId="{8E5DFD98-0F96-6C4F-AC1E-264AED6B041F}" type="presParOf" srcId="{7BB81DA8-F327-7E48-BDEB-99E95B810854}" destId="{23D5244A-E74C-0A44-B3E7-D8895CCD88BF}" srcOrd="1" destOrd="0" presId="urn:microsoft.com/office/officeart/2005/8/layout/orgChart1"/>
    <dgm:cxn modelId="{6393FA82-98BC-7342-86B6-4B275D223F4D}" type="presParOf" srcId="{C10748F4-063C-B649-91EE-D3D39EF89BC4}" destId="{9123C842-E341-CC4A-9425-B8CE06F06853}" srcOrd="1" destOrd="0" presId="urn:microsoft.com/office/officeart/2005/8/layout/orgChart1"/>
    <dgm:cxn modelId="{6540BF70-5431-634B-8A51-1CFDB4A41940}" type="presParOf" srcId="{9123C842-E341-CC4A-9425-B8CE06F06853}" destId="{8945B8E9-BF03-6B4F-A918-79C6A1E3C391}" srcOrd="0" destOrd="0" presId="urn:microsoft.com/office/officeart/2005/8/layout/orgChart1"/>
    <dgm:cxn modelId="{B07B2C07-0875-C943-A1D0-956B72D04D1E}" type="presParOf" srcId="{9123C842-E341-CC4A-9425-B8CE06F06853}" destId="{00CDA97C-A71E-814A-A35A-847A9394FDFF}" srcOrd="1" destOrd="0" presId="urn:microsoft.com/office/officeart/2005/8/layout/orgChart1"/>
    <dgm:cxn modelId="{CD972E51-0E54-7C44-A6E5-6C24C902C0E3}" type="presParOf" srcId="{00CDA97C-A71E-814A-A35A-847A9394FDFF}" destId="{E3E40391-C5ED-FC43-9553-1828E66D5702}" srcOrd="0" destOrd="0" presId="urn:microsoft.com/office/officeart/2005/8/layout/orgChart1"/>
    <dgm:cxn modelId="{BFEE1AE8-D68B-2446-94F9-C567759936EB}" type="presParOf" srcId="{E3E40391-C5ED-FC43-9553-1828E66D5702}" destId="{70B97D15-5FC0-BB47-BECA-832476CD88D1}" srcOrd="0" destOrd="0" presId="urn:microsoft.com/office/officeart/2005/8/layout/orgChart1"/>
    <dgm:cxn modelId="{83EC6625-DFB0-784E-9C23-E3D07A97978E}" type="presParOf" srcId="{E3E40391-C5ED-FC43-9553-1828E66D5702}" destId="{E2E563E8-43CD-744D-B2AD-1C8D2AB898D3}" srcOrd="1" destOrd="0" presId="urn:microsoft.com/office/officeart/2005/8/layout/orgChart1"/>
    <dgm:cxn modelId="{654F4809-6FA3-CE4D-AB47-C28A86FB8C32}" type="presParOf" srcId="{00CDA97C-A71E-814A-A35A-847A9394FDFF}" destId="{F714AB47-FC84-A44A-B14D-62F98A88B528}" srcOrd="1" destOrd="0" presId="urn:microsoft.com/office/officeart/2005/8/layout/orgChart1"/>
    <dgm:cxn modelId="{BFF64321-B688-F74F-A5EF-6D95B3A1DC42}" type="presParOf" srcId="{00CDA97C-A71E-814A-A35A-847A9394FDFF}" destId="{D058A413-B24F-BF44-97F3-A9E0E4EBD95C}" srcOrd="2" destOrd="0" presId="urn:microsoft.com/office/officeart/2005/8/layout/orgChart1"/>
    <dgm:cxn modelId="{0BA7ABFD-1CC5-E144-9AD6-AF4CDC299914}" type="presParOf" srcId="{9123C842-E341-CC4A-9425-B8CE06F06853}" destId="{D4A374BB-E2E4-9C46-BDCA-9DA9EB2BAEE7}" srcOrd="2" destOrd="0" presId="urn:microsoft.com/office/officeart/2005/8/layout/orgChart1"/>
    <dgm:cxn modelId="{48FD0DCC-5D59-C64B-92AC-02FE0F92D497}" type="presParOf" srcId="{9123C842-E341-CC4A-9425-B8CE06F06853}" destId="{150C0DD1-EC7F-1E47-9A9E-C4DE3288BDFA}" srcOrd="3" destOrd="0" presId="urn:microsoft.com/office/officeart/2005/8/layout/orgChart1"/>
    <dgm:cxn modelId="{6F77B334-0DE2-4244-8B99-F9D749FDD4E5}" type="presParOf" srcId="{150C0DD1-EC7F-1E47-9A9E-C4DE3288BDFA}" destId="{A7BAD74B-DC41-4D48-83E8-B394F65D692A}" srcOrd="0" destOrd="0" presId="urn:microsoft.com/office/officeart/2005/8/layout/orgChart1"/>
    <dgm:cxn modelId="{2690EC7C-ED7D-D445-9537-74F491AEF501}" type="presParOf" srcId="{A7BAD74B-DC41-4D48-83E8-B394F65D692A}" destId="{621DAD53-0030-D845-B8E6-07462808BF6F}" srcOrd="0" destOrd="0" presId="urn:microsoft.com/office/officeart/2005/8/layout/orgChart1"/>
    <dgm:cxn modelId="{50FE014F-8070-F246-8C7A-530DCD647D64}" type="presParOf" srcId="{A7BAD74B-DC41-4D48-83E8-B394F65D692A}" destId="{EF151B0F-9864-D343-9DE2-D26A9EE51E72}" srcOrd="1" destOrd="0" presId="urn:microsoft.com/office/officeart/2005/8/layout/orgChart1"/>
    <dgm:cxn modelId="{58DD6A5F-D3D9-A641-BB46-3EE3DC398F56}" type="presParOf" srcId="{150C0DD1-EC7F-1E47-9A9E-C4DE3288BDFA}" destId="{1AAF719E-FE44-3841-8C2B-85AB125E02AF}" srcOrd="1" destOrd="0" presId="urn:microsoft.com/office/officeart/2005/8/layout/orgChart1"/>
    <dgm:cxn modelId="{CCB05C32-FA28-F74F-85EB-D826B4810A75}" type="presParOf" srcId="{150C0DD1-EC7F-1E47-9A9E-C4DE3288BDFA}" destId="{01326D9A-1C91-4544-B53E-F6BB0FCB37A6}" srcOrd="2" destOrd="0" presId="urn:microsoft.com/office/officeart/2005/8/layout/orgChart1"/>
    <dgm:cxn modelId="{23E1BF40-D82B-FB41-A790-D3DC8C64D968}" type="presParOf" srcId="{9123C842-E341-CC4A-9425-B8CE06F06853}" destId="{E3F6A281-2841-0A43-8875-D0C738FB04A8}" srcOrd="4" destOrd="0" presId="urn:microsoft.com/office/officeart/2005/8/layout/orgChart1"/>
    <dgm:cxn modelId="{B41079CB-35E5-0F41-8383-B9B241AB88E6}" type="presParOf" srcId="{9123C842-E341-CC4A-9425-B8CE06F06853}" destId="{0E85F5F4-95CF-F542-A3BA-B9F612AFEE69}" srcOrd="5" destOrd="0" presId="urn:microsoft.com/office/officeart/2005/8/layout/orgChart1"/>
    <dgm:cxn modelId="{2DEB6A6A-AD17-1240-9AAA-54AB02ABF9B0}" type="presParOf" srcId="{0E85F5F4-95CF-F542-A3BA-B9F612AFEE69}" destId="{F6B9D99B-7401-6742-8801-81BA13AA246E}" srcOrd="0" destOrd="0" presId="urn:microsoft.com/office/officeart/2005/8/layout/orgChart1"/>
    <dgm:cxn modelId="{ABE2F457-3FFA-4448-BE8A-BD36C977C094}" type="presParOf" srcId="{F6B9D99B-7401-6742-8801-81BA13AA246E}" destId="{0B8313DC-3F65-A847-9860-1D8BF4712049}" srcOrd="0" destOrd="0" presId="urn:microsoft.com/office/officeart/2005/8/layout/orgChart1"/>
    <dgm:cxn modelId="{1AB63D05-3E67-4049-9ECC-D1E3DD2994EC}" type="presParOf" srcId="{F6B9D99B-7401-6742-8801-81BA13AA246E}" destId="{E0DDC556-83FC-8443-8E88-1C6CAF212C86}" srcOrd="1" destOrd="0" presId="urn:microsoft.com/office/officeart/2005/8/layout/orgChart1"/>
    <dgm:cxn modelId="{DB49D7E4-A8DA-CD48-B1DE-FDC95A8C8C99}" type="presParOf" srcId="{0E85F5F4-95CF-F542-A3BA-B9F612AFEE69}" destId="{60827046-D70F-8B4F-88FF-741597FEA92E}" srcOrd="1" destOrd="0" presId="urn:microsoft.com/office/officeart/2005/8/layout/orgChart1"/>
    <dgm:cxn modelId="{6149FCE0-DAFA-7A43-A55E-3C4FFA4C0F21}" type="presParOf" srcId="{0E85F5F4-95CF-F542-A3BA-B9F612AFEE69}" destId="{A6449AEE-AD37-1942-99F9-9FB27FEEFB01}" srcOrd="2" destOrd="0" presId="urn:microsoft.com/office/officeart/2005/8/layout/orgChart1"/>
    <dgm:cxn modelId="{954B0E72-D5AA-F54E-B938-14E83B14A750}" type="presParOf" srcId="{C10748F4-063C-B649-91EE-D3D39EF89BC4}" destId="{DE93EE89-B5B8-2547-8663-7A6085A5DA1C}"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19772EE-9745-D94F-A7C4-6849E59274B7}" type="doc">
      <dgm:prSet loTypeId="urn:microsoft.com/office/officeart/2008/layout/LinedList" loCatId="" qsTypeId="urn:microsoft.com/office/officeart/2005/8/quickstyle/simple1" qsCatId="simple" csTypeId="urn:microsoft.com/office/officeart/2005/8/colors/accent4_2" csCatId="accent4" phldr="1"/>
      <dgm:spPr/>
      <dgm:t>
        <a:bodyPr/>
        <a:lstStyle/>
        <a:p>
          <a:endParaRPr lang="en-US"/>
        </a:p>
      </dgm:t>
    </dgm:pt>
    <dgm:pt modelId="{8DF19B90-95B7-874E-9B68-C71AC840A984}">
      <dgm:prSet phldrT="[Text]"/>
      <dgm:spPr/>
      <dgm:t>
        <a:bodyPr/>
        <a:lstStyle/>
        <a:p>
          <a:endParaRPr lang="en-US" dirty="0"/>
        </a:p>
      </dgm:t>
    </dgm:pt>
    <dgm:pt modelId="{C59A6888-E757-0F43-9D13-60EFD50CD713}" type="parTrans" cxnId="{E344A3A2-CAF8-FE47-BB26-3E7C4BEEDC5C}">
      <dgm:prSet/>
      <dgm:spPr/>
      <dgm:t>
        <a:bodyPr/>
        <a:lstStyle/>
        <a:p>
          <a:endParaRPr lang="en-US"/>
        </a:p>
      </dgm:t>
    </dgm:pt>
    <dgm:pt modelId="{183D7435-2BC3-6E45-B414-1942C413C107}" type="sibTrans" cxnId="{E344A3A2-CAF8-FE47-BB26-3E7C4BEEDC5C}">
      <dgm:prSet/>
      <dgm:spPr/>
      <dgm:t>
        <a:bodyPr/>
        <a:lstStyle/>
        <a:p>
          <a:endParaRPr lang="en-US"/>
        </a:p>
      </dgm:t>
    </dgm:pt>
    <dgm:pt modelId="{4F455BBA-3917-0642-8631-E73D77EDAD99}">
      <dgm:prSet phldrT="[Text]"/>
      <dgm:spPr/>
      <dgm:t>
        <a:bodyPr/>
        <a:lstStyle/>
        <a:p>
          <a:r>
            <a:rPr lang="en-US" dirty="0" smtClean="0"/>
            <a:t>Impacts Scalability</a:t>
          </a:r>
        </a:p>
        <a:p>
          <a:r>
            <a:rPr lang="en-US" dirty="0" smtClean="0"/>
            <a:t>Impacts Performance</a:t>
          </a:r>
          <a:endParaRPr lang="en-US" dirty="0"/>
        </a:p>
      </dgm:t>
    </dgm:pt>
    <dgm:pt modelId="{980974B6-2E3A-D44C-AB26-7CEBEE96FAB2}" type="parTrans" cxnId="{1308F667-7FDD-0F45-8D91-4C0279163D8F}">
      <dgm:prSet/>
      <dgm:spPr/>
      <dgm:t>
        <a:bodyPr/>
        <a:lstStyle/>
        <a:p>
          <a:endParaRPr lang="en-US"/>
        </a:p>
      </dgm:t>
    </dgm:pt>
    <dgm:pt modelId="{F8BBBE5C-7F31-4046-B781-FAC922CFEC34}" type="sibTrans" cxnId="{1308F667-7FDD-0F45-8D91-4C0279163D8F}">
      <dgm:prSet/>
      <dgm:spPr/>
      <dgm:t>
        <a:bodyPr/>
        <a:lstStyle/>
        <a:p>
          <a:endParaRPr lang="en-US"/>
        </a:p>
      </dgm:t>
    </dgm:pt>
    <dgm:pt modelId="{77BB6028-FCE8-AB4E-B7E4-5942F876B8C2}">
      <dgm:prSet phldrT="[Text]"/>
      <dgm:spPr/>
      <dgm:t>
        <a:bodyPr/>
        <a:lstStyle/>
        <a:p>
          <a:r>
            <a:rPr lang="en-US" dirty="0" smtClean="0"/>
            <a:t>Impacts Protocol Extensibility</a:t>
          </a:r>
        </a:p>
        <a:p>
          <a:r>
            <a:rPr lang="en-US" dirty="0" smtClean="0"/>
            <a:t>Impacts Service Extensibility</a:t>
          </a:r>
        </a:p>
      </dgm:t>
    </dgm:pt>
    <dgm:pt modelId="{53615B00-F00D-2141-96E7-C4865F6C9009}" type="parTrans" cxnId="{D4B85B61-0C19-B246-A52F-9F94E53520BA}">
      <dgm:prSet/>
      <dgm:spPr/>
      <dgm:t>
        <a:bodyPr/>
        <a:lstStyle/>
        <a:p>
          <a:endParaRPr lang="en-US"/>
        </a:p>
      </dgm:t>
    </dgm:pt>
    <dgm:pt modelId="{C0D13D26-7735-9E41-9ED9-B10C19C4E460}" type="sibTrans" cxnId="{D4B85B61-0C19-B246-A52F-9F94E53520BA}">
      <dgm:prSet/>
      <dgm:spPr/>
      <dgm:t>
        <a:bodyPr/>
        <a:lstStyle/>
        <a:p>
          <a:endParaRPr lang="en-US"/>
        </a:p>
      </dgm:t>
    </dgm:pt>
    <dgm:pt modelId="{16CE8BCB-C8CD-2248-B41E-753084A6501F}">
      <dgm:prSet phldrT="[Text]"/>
      <dgm:spPr/>
      <dgm:t>
        <a:bodyPr/>
        <a:lstStyle/>
        <a:p>
          <a:r>
            <a:rPr lang="en-US" dirty="0" smtClean="0"/>
            <a:t>Impacts Deployability</a:t>
          </a:r>
        </a:p>
        <a:p>
          <a:r>
            <a:rPr lang="en-US" dirty="0" smtClean="0"/>
            <a:t>Impacts Fault Tolerance</a:t>
          </a:r>
          <a:endParaRPr lang="en-US" dirty="0"/>
        </a:p>
      </dgm:t>
    </dgm:pt>
    <dgm:pt modelId="{DA680F8A-3BF9-B64A-8E10-66EF1F3BD9C0}" type="parTrans" cxnId="{2C4ECEA4-BD37-6D45-B8ED-6D64D321BFA5}">
      <dgm:prSet/>
      <dgm:spPr/>
      <dgm:t>
        <a:bodyPr/>
        <a:lstStyle/>
        <a:p>
          <a:endParaRPr lang="en-US"/>
        </a:p>
      </dgm:t>
    </dgm:pt>
    <dgm:pt modelId="{FE85EDB8-9015-5A4A-834F-FB1BB1074A72}" type="sibTrans" cxnId="{2C4ECEA4-BD37-6D45-B8ED-6D64D321BFA5}">
      <dgm:prSet/>
      <dgm:spPr/>
      <dgm:t>
        <a:bodyPr/>
        <a:lstStyle/>
        <a:p>
          <a:endParaRPr lang="en-US"/>
        </a:p>
      </dgm:t>
    </dgm:pt>
    <dgm:pt modelId="{82F3594D-5E88-DD45-AB14-FB4EF004EF19}" type="pres">
      <dgm:prSet presAssocID="{319772EE-9745-D94F-A7C4-6849E59274B7}" presName="vert0" presStyleCnt="0">
        <dgm:presLayoutVars>
          <dgm:dir/>
          <dgm:animOne val="branch"/>
          <dgm:animLvl val="lvl"/>
        </dgm:presLayoutVars>
      </dgm:prSet>
      <dgm:spPr/>
      <dgm:t>
        <a:bodyPr/>
        <a:lstStyle/>
        <a:p>
          <a:endParaRPr lang="en-US"/>
        </a:p>
      </dgm:t>
    </dgm:pt>
    <dgm:pt modelId="{A8F98D96-E426-894B-A350-69704258664F}" type="pres">
      <dgm:prSet presAssocID="{8DF19B90-95B7-874E-9B68-C71AC840A984}" presName="thickLine" presStyleLbl="alignNode1" presStyleIdx="0" presStyleCnt="1" custLinFactNeighborY="0"/>
      <dgm:spPr>
        <a:ln>
          <a:noFill/>
        </a:ln>
      </dgm:spPr>
    </dgm:pt>
    <dgm:pt modelId="{E518DD8B-F6D4-5841-95CF-BD867BB9456A}" type="pres">
      <dgm:prSet presAssocID="{8DF19B90-95B7-874E-9B68-C71AC840A984}" presName="horz1" presStyleCnt="0"/>
      <dgm:spPr/>
    </dgm:pt>
    <dgm:pt modelId="{F5B96C74-FED7-9E42-85B1-8957CCB20768}" type="pres">
      <dgm:prSet presAssocID="{8DF19B90-95B7-874E-9B68-C71AC840A984}" presName="tx1" presStyleLbl="revTx" presStyleIdx="0" presStyleCnt="4"/>
      <dgm:spPr/>
      <dgm:t>
        <a:bodyPr/>
        <a:lstStyle/>
        <a:p>
          <a:endParaRPr lang="en-US"/>
        </a:p>
      </dgm:t>
    </dgm:pt>
    <dgm:pt modelId="{9542ED8A-5D7A-8345-AFAF-3C4392951256}" type="pres">
      <dgm:prSet presAssocID="{8DF19B90-95B7-874E-9B68-C71AC840A984}" presName="vert1" presStyleCnt="0"/>
      <dgm:spPr/>
    </dgm:pt>
    <dgm:pt modelId="{9E3D2844-9D67-0446-9BCF-634C7AD8C806}" type="pres">
      <dgm:prSet presAssocID="{4F455BBA-3917-0642-8631-E73D77EDAD99}" presName="vertSpace2a" presStyleCnt="0"/>
      <dgm:spPr/>
    </dgm:pt>
    <dgm:pt modelId="{85DC4879-12AB-7043-B26C-057E07990C5E}" type="pres">
      <dgm:prSet presAssocID="{4F455BBA-3917-0642-8631-E73D77EDAD99}" presName="horz2" presStyleCnt="0"/>
      <dgm:spPr/>
    </dgm:pt>
    <dgm:pt modelId="{A93B1263-0A27-D84A-AF80-F770A49A1137}" type="pres">
      <dgm:prSet presAssocID="{4F455BBA-3917-0642-8631-E73D77EDAD99}" presName="horzSpace2" presStyleCnt="0"/>
      <dgm:spPr/>
    </dgm:pt>
    <dgm:pt modelId="{5469122C-BC6B-CC46-B5A5-4B018B26523D}" type="pres">
      <dgm:prSet presAssocID="{4F455BBA-3917-0642-8631-E73D77EDAD99}" presName="tx2" presStyleLbl="revTx" presStyleIdx="1" presStyleCnt="4"/>
      <dgm:spPr/>
      <dgm:t>
        <a:bodyPr/>
        <a:lstStyle/>
        <a:p>
          <a:endParaRPr lang="en-US"/>
        </a:p>
      </dgm:t>
    </dgm:pt>
    <dgm:pt modelId="{3302DEEB-AF7A-9F4F-A54C-3BEB1217A6F1}" type="pres">
      <dgm:prSet presAssocID="{4F455BBA-3917-0642-8631-E73D77EDAD99}" presName="vert2" presStyleCnt="0"/>
      <dgm:spPr/>
    </dgm:pt>
    <dgm:pt modelId="{530923DB-FFA7-2946-B03F-5A6EF2A16363}" type="pres">
      <dgm:prSet presAssocID="{4F455BBA-3917-0642-8631-E73D77EDAD99}" presName="thinLine2b" presStyleLbl="callout" presStyleIdx="0" presStyleCnt="3"/>
      <dgm:spPr/>
    </dgm:pt>
    <dgm:pt modelId="{43A5F30E-BAD5-DC41-AA71-345A31B1755D}" type="pres">
      <dgm:prSet presAssocID="{4F455BBA-3917-0642-8631-E73D77EDAD99}" presName="vertSpace2b" presStyleCnt="0"/>
      <dgm:spPr/>
    </dgm:pt>
    <dgm:pt modelId="{7FD1F36C-8D99-9A4D-977C-7253B4061637}" type="pres">
      <dgm:prSet presAssocID="{77BB6028-FCE8-AB4E-B7E4-5942F876B8C2}" presName="horz2" presStyleCnt="0"/>
      <dgm:spPr/>
    </dgm:pt>
    <dgm:pt modelId="{F2D2A4E6-6F95-E54C-9FDD-6F1EF9135F5E}" type="pres">
      <dgm:prSet presAssocID="{77BB6028-FCE8-AB4E-B7E4-5942F876B8C2}" presName="horzSpace2" presStyleCnt="0"/>
      <dgm:spPr/>
    </dgm:pt>
    <dgm:pt modelId="{F7C08602-BC53-1649-B517-C3BA82B932EC}" type="pres">
      <dgm:prSet presAssocID="{77BB6028-FCE8-AB4E-B7E4-5942F876B8C2}" presName="tx2" presStyleLbl="revTx" presStyleIdx="2" presStyleCnt="4"/>
      <dgm:spPr/>
      <dgm:t>
        <a:bodyPr/>
        <a:lstStyle/>
        <a:p>
          <a:endParaRPr lang="en-US"/>
        </a:p>
      </dgm:t>
    </dgm:pt>
    <dgm:pt modelId="{D6CCD633-9F4D-C149-A77A-D483140807A1}" type="pres">
      <dgm:prSet presAssocID="{77BB6028-FCE8-AB4E-B7E4-5942F876B8C2}" presName="vert2" presStyleCnt="0"/>
      <dgm:spPr/>
    </dgm:pt>
    <dgm:pt modelId="{582B675E-7842-784D-BA0F-9801EE4AC1A0}" type="pres">
      <dgm:prSet presAssocID="{77BB6028-FCE8-AB4E-B7E4-5942F876B8C2}" presName="thinLine2b" presStyleLbl="callout" presStyleIdx="1" presStyleCnt="3"/>
      <dgm:spPr/>
    </dgm:pt>
    <dgm:pt modelId="{8DAC4D7E-82DF-8746-A57D-119D008FC501}" type="pres">
      <dgm:prSet presAssocID="{77BB6028-FCE8-AB4E-B7E4-5942F876B8C2}" presName="vertSpace2b" presStyleCnt="0"/>
      <dgm:spPr/>
    </dgm:pt>
    <dgm:pt modelId="{2F5A49C5-ECFC-8940-B7DC-F5F5925A9C74}" type="pres">
      <dgm:prSet presAssocID="{16CE8BCB-C8CD-2248-B41E-753084A6501F}" presName="horz2" presStyleCnt="0"/>
      <dgm:spPr/>
    </dgm:pt>
    <dgm:pt modelId="{9F412557-A24E-4641-AC00-1F49D4D35D75}" type="pres">
      <dgm:prSet presAssocID="{16CE8BCB-C8CD-2248-B41E-753084A6501F}" presName="horzSpace2" presStyleCnt="0"/>
      <dgm:spPr/>
    </dgm:pt>
    <dgm:pt modelId="{18FAC3F6-B6AB-104C-8E42-F7571081750A}" type="pres">
      <dgm:prSet presAssocID="{16CE8BCB-C8CD-2248-B41E-753084A6501F}" presName="tx2" presStyleLbl="revTx" presStyleIdx="3" presStyleCnt="4"/>
      <dgm:spPr/>
      <dgm:t>
        <a:bodyPr/>
        <a:lstStyle/>
        <a:p>
          <a:endParaRPr lang="en-US"/>
        </a:p>
      </dgm:t>
    </dgm:pt>
    <dgm:pt modelId="{E82CAD3C-CC97-C849-AB97-6F1B45A3A60D}" type="pres">
      <dgm:prSet presAssocID="{16CE8BCB-C8CD-2248-B41E-753084A6501F}" presName="vert2" presStyleCnt="0"/>
      <dgm:spPr/>
    </dgm:pt>
    <dgm:pt modelId="{E2FBE62B-3206-4040-B896-E10F942785B1}" type="pres">
      <dgm:prSet presAssocID="{16CE8BCB-C8CD-2248-B41E-753084A6501F}" presName="thinLine2b" presStyleLbl="callout" presStyleIdx="2" presStyleCnt="3"/>
      <dgm:spPr/>
    </dgm:pt>
    <dgm:pt modelId="{73D20BBE-7A98-DA43-B81D-EA7FCED8A719}" type="pres">
      <dgm:prSet presAssocID="{16CE8BCB-C8CD-2248-B41E-753084A6501F}" presName="vertSpace2b" presStyleCnt="0"/>
      <dgm:spPr/>
    </dgm:pt>
  </dgm:ptLst>
  <dgm:cxnLst>
    <dgm:cxn modelId="{A2D0B102-A27A-4E41-BB93-ED885DF4F392}" type="presOf" srcId="{16CE8BCB-C8CD-2248-B41E-753084A6501F}" destId="{18FAC3F6-B6AB-104C-8E42-F7571081750A}" srcOrd="0" destOrd="0" presId="urn:microsoft.com/office/officeart/2008/layout/LinedList"/>
    <dgm:cxn modelId="{1308F667-7FDD-0F45-8D91-4C0279163D8F}" srcId="{8DF19B90-95B7-874E-9B68-C71AC840A984}" destId="{4F455BBA-3917-0642-8631-E73D77EDAD99}" srcOrd="0" destOrd="0" parTransId="{980974B6-2E3A-D44C-AB26-7CEBEE96FAB2}" sibTransId="{F8BBBE5C-7F31-4046-B781-FAC922CFEC34}"/>
    <dgm:cxn modelId="{E344A3A2-CAF8-FE47-BB26-3E7C4BEEDC5C}" srcId="{319772EE-9745-D94F-A7C4-6849E59274B7}" destId="{8DF19B90-95B7-874E-9B68-C71AC840A984}" srcOrd="0" destOrd="0" parTransId="{C59A6888-E757-0F43-9D13-60EFD50CD713}" sibTransId="{183D7435-2BC3-6E45-B414-1942C413C107}"/>
    <dgm:cxn modelId="{2C4ECEA4-BD37-6D45-B8ED-6D64D321BFA5}" srcId="{8DF19B90-95B7-874E-9B68-C71AC840A984}" destId="{16CE8BCB-C8CD-2248-B41E-753084A6501F}" srcOrd="2" destOrd="0" parTransId="{DA680F8A-3BF9-B64A-8E10-66EF1F3BD9C0}" sibTransId="{FE85EDB8-9015-5A4A-834F-FB1BB1074A72}"/>
    <dgm:cxn modelId="{69CC6C55-251A-B644-B761-CB73CB447632}" type="presOf" srcId="{8DF19B90-95B7-874E-9B68-C71AC840A984}" destId="{F5B96C74-FED7-9E42-85B1-8957CCB20768}" srcOrd="0" destOrd="0" presId="urn:microsoft.com/office/officeart/2008/layout/LinedList"/>
    <dgm:cxn modelId="{EC77876F-11DA-5E41-9AF0-8C5846492FA6}" type="presOf" srcId="{77BB6028-FCE8-AB4E-B7E4-5942F876B8C2}" destId="{F7C08602-BC53-1649-B517-C3BA82B932EC}" srcOrd="0" destOrd="0" presId="urn:microsoft.com/office/officeart/2008/layout/LinedList"/>
    <dgm:cxn modelId="{A44CFAC5-B41B-DC42-8946-2F73E41C3CB7}" type="presOf" srcId="{4F455BBA-3917-0642-8631-E73D77EDAD99}" destId="{5469122C-BC6B-CC46-B5A5-4B018B26523D}" srcOrd="0" destOrd="0" presId="urn:microsoft.com/office/officeart/2008/layout/LinedList"/>
    <dgm:cxn modelId="{FBA5AAFC-726D-2F42-BEA9-2015E44F6433}" type="presOf" srcId="{319772EE-9745-D94F-A7C4-6849E59274B7}" destId="{82F3594D-5E88-DD45-AB14-FB4EF004EF19}" srcOrd="0" destOrd="0" presId="urn:microsoft.com/office/officeart/2008/layout/LinedList"/>
    <dgm:cxn modelId="{D4B85B61-0C19-B246-A52F-9F94E53520BA}" srcId="{8DF19B90-95B7-874E-9B68-C71AC840A984}" destId="{77BB6028-FCE8-AB4E-B7E4-5942F876B8C2}" srcOrd="1" destOrd="0" parTransId="{53615B00-F00D-2141-96E7-C4865F6C9009}" sibTransId="{C0D13D26-7735-9E41-9ED9-B10C19C4E460}"/>
    <dgm:cxn modelId="{F467E156-7160-3743-BE1C-831B0F24F40D}" type="presParOf" srcId="{82F3594D-5E88-DD45-AB14-FB4EF004EF19}" destId="{A8F98D96-E426-894B-A350-69704258664F}" srcOrd="0" destOrd="0" presId="urn:microsoft.com/office/officeart/2008/layout/LinedList"/>
    <dgm:cxn modelId="{4D294C2A-8D4A-314E-B722-552F327049FF}" type="presParOf" srcId="{82F3594D-5E88-DD45-AB14-FB4EF004EF19}" destId="{E518DD8B-F6D4-5841-95CF-BD867BB9456A}" srcOrd="1" destOrd="0" presId="urn:microsoft.com/office/officeart/2008/layout/LinedList"/>
    <dgm:cxn modelId="{BA7E54C5-0B51-B344-B0E8-3EA584C78C93}" type="presParOf" srcId="{E518DD8B-F6D4-5841-95CF-BD867BB9456A}" destId="{F5B96C74-FED7-9E42-85B1-8957CCB20768}" srcOrd="0" destOrd="0" presId="urn:microsoft.com/office/officeart/2008/layout/LinedList"/>
    <dgm:cxn modelId="{981CB6CF-8A8E-F14A-9741-6F5A64EAB687}" type="presParOf" srcId="{E518DD8B-F6D4-5841-95CF-BD867BB9456A}" destId="{9542ED8A-5D7A-8345-AFAF-3C4392951256}" srcOrd="1" destOrd="0" presId="urn:microsoft.com/office/officeart/2008/layout/LinedList"/>
    <dgm:cxn modelId="{2B563975-CECA-6346-8BB0-F8FD3A4DB320}" type="presParOf" srcId="{9542ED8A-5D7A-8345-AFAF-3C4392951256}" destId="{9E3D2844-9D67-0446-9BCF-634C7AD8C806}" srcOrd="0" destOrd="0" presId="urn:microsoft.com/office/officeart/2008/layout/LinedList"/>
    <dgm:cxn modelId="{25EF447B-B18B-5C4E-B8E0-A480C210B9E8}" type="presParOf" srcId="{9542ED8A-5D7A-8345-AFAF-3C4392951256}" destId="{85DC4879-12AB-7043-B26C-057E07990C5E}" srcOrd="1" destOrd="0" presId="urn:microsoft.com/office/officeart/2008/layout/LinedList"/>
    <dgm:cxn modelId="{261D555A-1FF3-5D4C-8879-9ACC906EA30A}" type="presParOf" srcId="{85DC4879-12AB-7043-B26C-057E07990C5E}" destId="{A93B1263-0A27-D84A-AF80-F770A49A1137}" srcOrd="0" destOrd="0" presId="urn:microsoft.com/office/officeart/2008/layout/LinedList"/>
    <dgm:cxn modelId="{644A3CB2-BE4D-214E-8C1B-1C188E2C8DC8}" type="presParOf" srcId="{85DC4879-12AB-7043-B26C-057E07990C5E}" destId="{5469122C-BC6B-CC46-B5A5-4B018B26523D}" srcOrd="1" destOrd="0" presId="urn:microsoft.com/office/officeart/2008/layout/LinedList"/>
    <dgm:cxn modelId="{87F806B4-8CC8-644E-9460-27AE5E3B5671}" type="presParOf" srcId="{85DC4879-12AB-7043-B26C-057E07990C5E}" destId="{3302DEEB-AF7A-9F4F-A54C-3BEB1217A6F1}" srcOrd="2" destOrd="0" presId="urn:microsoft.com/office/officeart/2008/layout/LinedList"/>
    <dgm:cxn modelId="{A245B804-8706-A949-9E60-D046E63EC7F6}" type="presParOf" srcId="{9542ED8A-5D7A-8345-AFAF-3C4392951256}" destId="{530923DB-FFA7-2946-B03F-5A6EF2A16363}" srcOrd="2" destOrd="0" presId="urn:microsoft.com/office/officeart/2008/layout/LinedList"/>
    <dgm:cxn modelId="{370A93AB-9C0A-B040-B977-34463E4BDFB4}" type="presParOf" srcId="{9542ED8A-5D7A-8345-AFAF-3C4392951256}" destId="{43A5F30E-BAD5-DC41-AA71-345A31B1755D}" srcOrd="3" destOrd="0" presId="urn:microsoft.com/office/officeart/2008/layout/LinedList"/>
    <dgm:cxn modelId="{F41294FF-E807-6A46-974B-9555137BBB07}" type="presParOf" srcId="{9542ED8A-5D7A-8345-AFAF-3C4392951256}" destId="{7FD1F36C-8D99-9A4D-977C-7253B4061637}" srcOrd="4" destOrd="0" presId="urn:microsoft.com/office/officeart/2008/layout/LinedList"/>
    <dgm:cxn modelId="{3240A165-49A5-F84C-BB86-E78A53E235E0}" type="presParOf" srcId="{7FD1F36C-8D99-9A4D-977C-7253B4061637}" destId="{F2D2A4E6-6F95-E54C-9FDD-6F1EF9135F5E}" srcOrd="0" destOrd="0" presId="urn:microsoft.com/office/officeart/2008/layout/LinedList"/>
    <dgm:cxn modelId="{399EDD92-0044-5347-8BAA-CCAE427A6D6C}" type="presParOf" srcId="{7FD1F36C-8D99-9A4D-977C-7253B4061637}" destId="{F7C08602-BC53-1649-B517-C3BA82B932EC}" srcOrd="1" destOrd="0" presId="urn:microsoft.com/office/officeart/2008/layout/LinedList"/>
    <dgm:cxn modelId="{6A5E6644-261A-AC4E-9692-C76F7EFDCD38}" type="presParOf" srcId="{7FD1F36C-8D99-9A4D-977C-7253B4061637}" destId="{D6CCD633-9F4D-C149-A77A-D483140807A1}" srcOrd="2" destOrd="0" presId="urn:microsoft.com/office/officeart/2008/layout/LinedList"/>
    <dgm:cxn modelId="{2E45F5D8-F11D-324D-8FB3-12338F095371}" type="presParOf" srcId="{9542ED8A-5D7A-8345-AFAF-3C4392951256}" destId="{582B675E-7842-784D-BA0F-9801EE4AC1A0}" srcOrd="5" destOrd="0" presId="urn:microsoft.com/office/officeart/2008/layout/LinedList"/>
    <dgm:cxn modelId="{28DBFA34-E397-0845-9339-1950D2E46BBF}" type="presParOf" srcId="{9542ED8A-5D7A-8345-AFAF-3C4392951256}" destId="{8DAC4D7E-82DF-8746-A57D-119D008FC501}" srcOrd="6" destOrd="0" presId="urn:microsoft.com/office/officeart/2008/layout/LinedList"/>
    <dgm:cxn modelId="{12D6AFA5-24D0-104E-B58E-28AE286BC906}" type="presParOf" srcId="{9542ED8A-5D7A-8345-AFAF-3C4392951256}" destId="{2F5A49C5-ECFC-8940-B7DC-F5F5925A9C74}" srcOrd="7" destOrd="0" presId="urn:microsoft.com/office/officeart/2008/layout/LinedList"/>
    <dgm:cxn modelId="{CE26CC19-EC49-014A-A986-FB5526FA89D9}" type="presParOf" srcId="{2F5A49C5-ECFC-8940-B7DC-F5F5925A9C74}" destId="{9F412557-A24E-4641-AC00-1F49D4D35D75}" srcOrd="0" destOrd="0" presId="urn:microsoft.com/office/officeart/2008/layout/LinedList"/>
    <dgm:cxn modelId="{C4D66FCC-EAB8-A146-9C50-0928B3C6B884}" type="presParOf" srcId="{2F5A49C5-ECFC-8940-B7DC-F5F5925A9C74}" destId="{18FAC3F6-B6AB-104C-8E42-F7571081750A}" srcOrd="1" destOrd="0" presId="urn:microsoft.com/office/officeart/2008/layout/LinedList"/>
    <dgm:cxn modelId="{F50D8C84-D37A-4246-BB22-04FED68B17B8}" type="presParOf" srcId="{2F5A49C5-ECFC-8940-B7DC-F5F5925A9C74}" destId="{E82CAD3C-CC97-C849-AB97-6F1B45A3A60D}" srcOrd="2" destOrd="0" presId="urn:microsoft.com/office/officeart/2008/layout/LinedList"/>
    <dgm:cxn modelId="{6CF43559-86F9-374F-B394-978F4B7D0A08}" type="presParOf" srcId="{9542ED8A-5D7A-8345-AFAF-3C4392951256}" destId="{E2FBE62B-3206-4040-B896-E10F942785B1}" srcOrd="8" destOrd="0" presId="urn:microsoft.com/office/officeart/2008/layout/LinedList"/>
    <dgm:cxn modelId="{62389854-FB85-5F42-B9A8-D3B27D5F44E5}" type="presParOf" srcId="{9542ED8A-5D7A-8345-AFAF-3C4392951256}" destId="{73D20BBE-7A98-DA43-B81D-EA7FCED8A719}" srcOrd="9" destOrd="0" presId="urn:microsoft.com/office/officeart/2008/layout/LinedLis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E25FF63-301B-6547-A4D8-064F7D9EFBDA}" type="doc">
      <dgm:prSet loTypeId="urn:microsoft.com/office/officeart/2005/8/layout/StepDownProcess" loCatId="" qsTypeId="urn:microsoft.com/office/officeart/2005/8/quickstyle/simple4" qsCatId="simple" csTypeId="urn:microsoft.com/office/officeart/2005/8/colors/accent1_2" csCatId="accent1" phldr="1"/>
      <dgm:spPr/>
      <dgm:t>
        <a:bodyPr/>
        <a:lstStyle/>
        <a:p>
          <a:endParaRPr lang="en-US"/>
        </a:p>
      </dgm:t>
    </dgm:pt>
    <dgm:pt modelId="{30206A9E-59D8-E441-BE2F-CDADF7B98BD7}">
      <dgm:prSet phldrT="[Text]" custT="1">
        <dgm:style>
          <a:lnRef idx="1">
            <a:schemeClr val="dk1"/>
          </a:lnRef>
          <a:fillRef idx="2">
            <a:schemeClr val="dk1"/>
          </a:fillRef>
          <a:effectRef idx="1">
            <a:schemeClr val="dk1"/>
          </a:effectRef>
          <a:fontRef idx="minor">
            <a:schemeClr val="dk1"/>
          </a:fontRef>
        </dgm:style>
      </dgm:prSet>
      <dgm:spPr/>
      <dgm:t>
        <a:bodyPr/>
        <a:lstStyle/>
        <a:p>
          <a:r>
            <a:rPr lang="en-US" sz="2000" dirty="0" smtClean="0"/>
            <a:t>Design</a:t>
          </a:r>
          <a:endParaRPr lang="en-US" sz="2000" dirty="0"/>
        </a:p>
      </dgm:t>
    </dgm:pt>
    <dgm:pt modelId="{A4623C77-8FFA-B54B-A260-CF70A64D13AA}" type="parTrans" cxnId="{3D4C689A-02D5-514D-8D44-41C68C87AEF7}">
      <dgm:prSet/>
      <dgm:spPr/>
      <dgm:t>
        <a:bodyPr/>
        <a:lstStyle/>
        <a:p>
          <a:endParaRPr lang="en-US"/>
        </a:p>
      </dgm:t>
    </dgm:pt>
    <dgm:pt modelId="{C1DE5E88-9446-A746-8385-B180A46541FF}" type="sibTrans" cxnId="{3D4C689A-02D5-514D-8D44-41C68C87AEF7}">
      <dgm:prSet/>
      <dgm:spPr/>
      <dgm:t>
        <a:bodyPr/>
        <a:lstStyle/>
        <a:p>
          <a:endParaRPr lang="en-US"/>
        </a:p>
      </dgm:t>
    </dgm:pt>
    <dgm:pt modelId="{55EECA56-04A1-F548-B59F-438DC48CD794}">
      <dgm:prSet phldrT="[Text]" custT="1">
        <dgm:style>
          <a:lnRef idx="1">
            <a:schemeClr val="dk1"/>
          </a:lnRef>
          <a:fillRef idx="2">
            <a:schemeClr val="dk1"/>
          </a:fillRef>
          <a:effectRef idx="1">
            <a:schemeClr val="dk1"/>
          </a:effectRef>
          <a:fontRef idx="minor">
            <a:schemeClr val="dk1"/>
          </a:fontRef>
        </dgm:style>
      </dgm:prSet>
      <dgm:spPr/>
      <dgm:t>
        <a:bodyPr/>
        <a:lstStyle/>
        <a:p>
          <a:r>
            <a:rPr lang="en-US" sz="2000" dirty="0" smtClean="0"/>
            <a:t>Peer Review</a:t>
          </a:r>
          <a:endParaRPr lang="en-US" sz="2000" dirty="0"/>
        </a:p>
      </dgm:t>
    </dgm:pt>
    <dgm:pt modelId="{276D6226-D4DE-1942-BE43-D071832E2828}" type="parTrans" cxnId="{BEA482B5-85A3-D64F-8291-15835DB0D45A}">
      <dgm:prSet/>
      <dgm:spPr/>
      <dgm:t>
        <a:bodyPr/>
        <a:lstStyle/>
        <a:p>
          <a:endParaRPr lang="en-US"/>
        </a:p>
      </dgm:t>
    </dgm:pt>
    <dgm:pt modelId="{CFDD0B35-9BAC-1844-AFDF-FF01335C3FC1}" type="sibTrans" cxnId="{BEA482B5-85A3-D64F-8291-15835DB0D45A}">
      <dgm:prSet/>
      <dgm:spPr/>
      <dgm:t>
        <a:bodyPr/>
        <a:lstStyle/>
        <a:p>
          <a:endParaRPr lang="en-US"/>
        </a:p>
      </dgm:t>
    </dgm:pt>
    <dgm:pt modelId="{DF33F2D1-8DD9-6141-84D5-FE9639390A53}">
      <dgm:prSet phldrT="[Text]" custT="1">
        <dgm:style>
          <a:lnRef idx="1">
            <a:schemeClr val="dk1"/>
          </a:lnRef>
          <a:fillRef idx="2">
            <a:schemeClr val="dk1"/>
          </a:fillRef>
          <a:effectRef idx="1">
            <a:schemeClr val="dk1"/>
          </a:effectRef>
          <a:fontRef idx="minor">
            <a:schemeClr val="dk1"/>
          </a:fontRef>
        </dgm:style>
      </dgm:prSet>
      <dgm:spPr/>
      <dgm:t>
        <a:bodyPr/>
        <a:lstStyle/>
        <a:p>
          <a:r>
            <a:rPr lang="en-US" sz="2000" dirty="0" smtClean="0"/>
            <a:t>Client Feedback</a:t>
          </a:r>
          <a:endParaRPr lang="en-US" sz="2000" dirty="0"/>
        </a:p>
      </dgm:t>
    </dgm:pt>
    <dgm:pt modelId="{36B1A0B8-D9A7-1A47-A929-83F07FF63CC8}" type="parTrans" cxnId="{D7420F3F-BCE9-BA43-8C01-D1B04623F3ED}">
      <dgm:prSet/>
      <dgm:spPr/>
      <dgm:t>
        <a:bodyPr/>
        <a:lstStyle/>
        <a:p>
          <a:endParaRPr lang="en-US"/>
        </a:p>
      </dgm:t>
    </dgm:pt>
    <dgm:pt modelId="{484F77DA-A4BB-794F-BDCA-BBB73DF3EE2A}" type="sibTrans" cxnId="{D7420F3F-BCE9-BA43-8C01-D1B04623F3ED}">
      <dgm:prSet/>
      <dgm:spPr/>
      <dgm:t>
        <a:bodyPr/>
        <a:lstStyle/>
        <a:p>
          <a:endParaRPr lang="en-US"/>
        </a:p>
      </dgm:t>
    </dgm:pt>
    <dgm:pt modelId="{242C2A9C-ED26-B742-9A25-4184E4EE1AF7}">
      <dgm:prSet phldrT="[Text]" custT="1">
        <dgm:style>
          <a:lnRef idx="1">
            <a:schemeClr val="dk1"/>
          </a:lnRef>
          <a:fillRef idx="2">
            <a:schemeClr val="dk1"/>
          </a:fillRef>
          <a:effectRef idx="1">
            <a:schemeClr val="dk1"/>
          </a:effectRef>
          <a:fontRef idx="minor">
            <a:schemeClr val="dk1"/>
          </a:fontRef>
        </dgm:style>
      </dgm:prSet>
      <dgm:spPr/>
      <dgm:t>
        <a:bodyPr/>
        <a:lstStyle/>
        <a:p>
          <a:r>
            <a:rPr lang="en-US" sz="2000" dirty="0" smtClean="0"/>
            <a:t>Architecture Design Evaluation Workshop</a:t>
          </a:r>
          <a:endParaRPr lang="en-US" sz="2000" dirty="0"/>
        </a:p>
      </dgm:t>
    </dgm:pt>
    <dgm:pt modelId="{3335C1C1-9ED4-0B4A-8F10-1675E8264A84}" type="parTrans" cxnId="{B9CE48EE-9F65-DA46-93FA-C3D86263AF65}">
      <dgm:prSet/>
      <dgm:spPr/>
      <dgm:t>
        <a:bodyPr/>
        <a:lstStyle/>
        <a:p>
          <a:endParaRPr lang="en-US"/>
        </a:p>
      </dgm:t>
    </dgm:pt>
    <dgm:pt modelId="{0B46668B-5D47-104C-B2B3-82148E578E3D}" type="sibTrans" cxnId="{B9CE48EE-9F65-DA46-93FA-C3D86263AF65}">
      <dgm:prSet/>
      <dgm:spPr/>
      <dgm:t>
        <a:bodyPr/>
        <a:lstStyle/>
        <a:p>
          <a:endParaRPr lang="en-US"/>
        </a:p>
      </dgm:t>
    </dgm:pt>
    <dgm:pt modelId="{56163368-95F6-9443-BA77-6D69A2252BE9}">
      <dgm:prSet phldrT="[Text]" custT="1">
        <dgm:style>
          <a:lnRef idx="1">
            <a:schemeClr val="dk1"/>
          </a:lnRef>
          <a:fillRef idx="2">
            <a:schemeClr val="dk1"/>
          </a:fillRef>
          <a:effectRef idx="1">
            <a:schemeClr val="dk1"/>
          </a:effectRef>
          <a:fontRef idx="minor">
            <a:schemeClr val="dk1"/>
          </a:fontRef>
        </dgm:style>
      </dgm:prSet>
      <dgm:spPr/>
      <dgm:t>
        <a:bodyPr/>
        <a:lstStyle/>
        <a:p>
          <a:r>
            <a:rPr lang="en-US" sz="2000" dirty="0" smtClean="0"/>
            <a:t>Documentation and Issue Analysis</a:t>
          </a:r>
          <a:endParaRPr lang="en-US" sz="2000" dirty="0"/>
        </a:p>
      </dgm:t>
    </dgm:pt>
    <dgm:pt modelId="{C860FFD6-F047-4246-AF97-DB9267151EA0}" type="parTrans" cxnId="{9B90811E-BC92-F64D-8A47-05CEAF620CBF}">
      <dgm:prSet/>
      <dgm:spPr/>
      <dgm:t>
        <a:bodyPr/>
        <a:lstStyle/>
        <a:p>
          <a:endParaRPr lang="en-US"/>
        </a:p>
      </dgm:t>
    </dgm:pt>
    <dgm:pt modelId="{3C867F24-34D4-784C-A95D-730BD4C8DA48}" type="sibTrans" cxnId="{9B90811E-BC92-F64D-8A47-05CEAF620CBF}">
      <dgm:prSet/>
      <dgm:spPr/>
      <dgm:t>
        <a:bodyPr/>
        <a:lstStyle/>
        <a:p>
          <a:endParaRPr lang="en-US"/>
        </a:p>
      </dgm:t>
    </dgm:pt>
    <dgm:pt modelId="{E1CCE141-0AD4-7C43-B668-DBC615F5A676}" type="pres">
      <dgm:prSet presAssocID="{9E25FF63-301B-6547-A4D8-064F7D9EFBDA}" presName="rootnode" presStyleCnt="0">
        <dgm:presLayoutVars>
          <dgm:chMax/>
          <dgm:chPref/>
          <dgm:dir/>
          <dgm:animLvl val="lvl"/>
        </dgm:presLayoutVars>
      </dgm:prSet>
      <dgm:spPr/>
      <dgm:t>
        <a:bodyPr/>
        <a:lstStyle/>
        <a:p>
          <a:endParaRPr lang="en-US"/>
        </a:p>
      </dgm:t>
    </dgm:pt>
    <dgm:pt modelId="{35BF4045-25C4-1442-8D6C-9AED7E4EFD99}" type="pres">
      <dgm:prSet presAssocID="{30206A9E-59D8-E441-BE2F-CDADF7B98BD7}" presName="composite" presStyleCnt="0"/>
      <dgm:spPr/>
      <dgm:t>
        <a:bodyPr/>
        <a:lstStyle/>
        <a:p>
          <a:endParaRPr lang="en-US"/>
        </a:p>
      </dgm:t>
    </dgm:pt>
    <dgm:pt modelId="{0D13EA93-3864-8B4A-A7E9-23853F77952B}" type="pres">
      <dgm:prSet presAssocID="{30206A9E-59D8-E441-BE2F-CDADF7B98BD7}" presName="bentUpArrow1" presStyleLbl="alignImgPlace1" presStyleIdx="0" presStyleCnt="4" custLinFactNeighborX="-69432">
        <dgm:style>
          <a:lnRef idx="1">
            <a:schemeClr val="accent6"/>
          </a:lnRef>
          <a:fillRef idx="2">
            <a:schemeClr val="accent6"/>
          </a:fillRef>
          <a:effectRef idx="1">
            <a:schemeClr val="accent6"/>
          </a:effectRef>
          <a:fontRef idx="minor">
            <a:schemeClr val="dk1"/>
          </a:fontRef>
        </dgm:style>
      </dgm:prSet>
      <dgm:spPr/>
      <dgm:t>
        <a:bodyPr/>
        <a:lstStyle/>
        <a:p>
          <a:endParaRPr lang="en-US"/>
        </a:p>
      </dgm:t>
    </dgm:pt>
    <dgm:pt modelId="{9AE296F7-D23D-4F42-85BB-AD914D56A8F1}" type="pres">
      <dgm:prSet presAssocID="{30206A9E-59D8-E441-BE2F-CDADF7B98BD7}" presName="ParentText" presStyleLbl="node1" presStyleIdx="0" presStyleCnt="5" custScaleX="221093" custLinFactNeighborX="-24388" custLinFactNeighborY="6903">
        <dgm:presLayoutVars>
          <dgm:chMax val="1"/>
          <dgm:chPref val="1"/>
          <dgm:bulletEnabled val="1"/>
        </dgm:presLayoutVars>
      </dgm:prSet>
      <dgm:spPr/>
      <dgm:t>
        <a:bodyPr/>
        <a:lstStyle/>
        <a:p>
          <a:endParaRPr lang="en-US"/>
        </a:p>
      </dgm:t>
    </dgm:pt>
    <dgm:pt modelId="{56A43BDD-D6BA-3D4C-AEBB-BFA89302826C}" type="pres">
      <dgm:prSet presAssocID="{30206A9E-59D8-E441-BE2F-CDADF7B98BD7}" presName="ChildText" presStyleLbl="revTx" presStyleIdx="0" presStyleCnt="4" custLinFactNeighborX="-64561">
        <dgm:presLayoutVars>
          <dgm:chMax val="0"/>
          <dgm:chPref val="0"/>
          <dgm:bulletEnabled val="1"/>
        </dgm:presLayoutVars>
      </dgm:prSet>
      <dgm:spPr/>
      <dgm:t>
        <a:bodyPr/>
        <a:lstStyle/>
        <a:p>
          <a:endParaRPr lang="en-US"/>
        </a:p>
      </dgm:t>
    </dgm:pt>
    <dgm:pt modelId="{08F980E2-D818-A44E-8BA2-DB299AABA32A}" type="pres">
      <dgm:prSet presAssocID="{C1DE5E88-9446-A746-8385-B180A46541FF}" presName="sibTrans" presStyleCnt="0"/>
      <dgm:spPr/>
      <dgm:t>
        <a:bodyPr/>
        <a:lstStyle/>
        <a:p>
          <a:endParaRPr lang="en-US"/>
        </a:p>
      </dgm:t>
    </dgm:pt>
    <dgm:pt modelId="{6E6CD6FD-6280-1245-B08F-C3A9B5B43C36}" type="pres">
      <dgm:prSet presAssocID="{55EECA56-04A1-F548-B59F-438DC48CD794}" presName="composite" presStyleCnt="0"/>
      <dgm:spPr/>
      <dgm:t>
        <a:bodyPr/>
        <a:lstStyle/>
        <a:p>
          <a:endParaRPr lang="en-US"/>
        </a:p>
      </dgm:t>
    </dgm:pt>
    <dgm:pt modelId="{E2F59A9F-8858-C34A-BEC7-0182BBF23228}" type="pres">
      <dgm:prSet presAssocID="{55EECA56-04A1-F548-B59F-438DC48CD794}" presName="bentUpArrow1" presStyleLbl="alignImgPlace1" presStyleIdx="1" presStyleCnt="4" custLinFactNeighborX="-69432">
        <dgm:style>
          <a:lnRef idx="1">
            <a:schemeClr val="accent6"/>
          </a:lnRef>
          <a:fillRef idx="2">
            <a:schemeClr val="accent6"/>
          </a:fillRef>
          <a:effectRef idx="1">
            <a:schemeClr val="accent6"/>
          </a:effectRef>
          <a:fontRef idx="minor">
            <a:schemeClr val="dk1"/>
          </a:fontRef>
        </dgm:style>
      </dgm:prSet>
      <dgm:spPr/>
      <dgm:t>
        <a:bodyPr/>
        <a:lstStyle/>
        <a:p>
          <a:endParaRPr lang="en-US"/>
        </a:p>
      </dgm:t>
    </dgm:pt>
    <dgm:pt modelId="{41070F85-119A-7D46-9137-9153988A77B7}" type="pres">
      <dgm:prSet presAssocID="{55EECA56-04A1-F548-B59F-438DC48CD794}" presName="ParentText" presStyleLbl="node1" presStyleIdx="1" presStyleCnt="5" custScaleX="207676" custLinFactNeighborX="-15711">
        <dgm:presLayoutVars>
          <dgm:chMax val="1"/>
          <dgm:chPref val="1"/>
          <dgm:bulletEnabled val="1"/>
        </dgm:presLayoutVars>
      </dgm:prSet>
      <dgm:spPr/>
      <dgm:t>
        <a:bodyPr/>
        <a:lstStyle/>
        <a:p>
          <a:endParaRPr lang="en-US"/>
        </a:p>
      </dgm:t>
    </dgm:pt>
    <dgm:pt modelId="{AE5A0C35-4BA2-264A-8365-91D806D20BC3}" type="pres">
      <dgm:prSet presAssocID="{55EECA56-04A1-F548-B59F-438DC48CD794}" presName="ChildText" presStyleLbl="revTx" presStyleIdx="1" presStyleCnt="4" custLinFactNeighborX="-64561">
        <dgm:presLayoutVars>
          <dgm:chMax val="0"/>
          <dgm:chPref val="0"/>
          <dgm:bulletEnabled val="1"/>
        </dgm:presLayoutVars>
      </dgm:prSet>
      <dgm:spPr/>
      <dgm:t>
        <a:bodyPr/>
        <a:lstStyle/>
        <a:p>
          <a:endParaRPr lang="en-US"/>
        </a:p>
      </dgm:t>
    </dgm:pt>
    <dgm:pt modelId="{688491AB-24BC-254E-AD2E-E7034218592F}" type="pres">
      <dgm:prSet presAssocID="{CFDD0B35-9BAC-1844-AFDF-FF01335C3FC1}" presName="sibTrans" presStyleCnt="0"/>
      <dgm:spPr/>
      <dgm:t>
        <a:bodyPr/>
        <a:lstStyle/>
        <a:p>
          <a:endParaRPr lang="en-US"/>
        </a:p>
      </dgm:t>
    </dgm:pt>
    <dgm:pt modelId="{E4378BE8-4F54-694D-8486-17E2EF8C17AC}" type="pres">
      <dgm:prSet presAssocID="{DF33F2D1-8DD9-6141-84D5-FE9639390A53}" presName="composite" presStyleCnt="0"/>
      <dgm:spPr/>
      <dgm:t>
        <a:bodyPr/>
        <a:lstStyle/>
        <a:p>
          <a:endParaRPr lang="en-US"/>
        </a:p>
      </dgm:t>
    </dgm:pt>
    <dgm:pt modelId="{712EFE8C-B926-9B47-BFA8-E01016100C37}" type="pres">
      <dgm:prSet presAssocID="{DF33F2D1-8DD9-6141-84D5-FE9639390A53}" presName="bentUpArrow1" presStyleLbl="alignImgPlace1" presStyleIdx="2" presStyleCnt="4" custLinFactNeighborX="-69432">
        <dgm:style>
          <a:lnRef idx="1">
            <a:schemeClr val="accent6"/>
          </a:lnRef>
          <a:fillRef idx="2">
            <a:schemeClr val="accent6"/>
          </a:fillRef>
          <a:effectRef idx="1">
            <a:schemeClr val="accent6"/>
          </a:effectRef>
          <a:fontRef idx="minor">
            <a:schemeClr val="dk1"/>
          </a:fontRef>
        </dgm:style>
      </dgm:prSet>
      <dgm:spPr/>
      <dgm:t>
        <a:bodyPr/>
        <a:lstStyle/>
        <a:p>
          <a:endParaRPr lang="en-US"/>
        </a:p>
      </dgm:t>
    </dgm:pt>
    <dgm:pt modelId="{8F76B6D5-E1C7-3B4F-9431-47E5309B9AB7}" type="pres">
      <dgm:prSet presAssocID="{DF33F2D1-8DD9-6141-84D5-FE9639390A53}" presName="ParentText" presStyleLbl="node1" presStyleIdx="2" presStyleCnt="5" custScaleX="204799" custLinFactNeighborX="-21335">
        <dgm:presLayoutVars>
          <dgm:chMax val="1"/>
          <dgm:chPref val="1"/>
          <dgm:bulletEnabled val="1"/>
        </dgm:presLayoutVars>
      </dgm:prSet>
      <dgm:spPr/>
      <dgm:t>
        <a:bodyPr/>
        <a:lstStyle/>
        <a:p>
          <a:endParaRPr lang="en-US"/>
        </a:p>
      </dgm:t>
    </dgm:pt>
    <dgm:pt modelId="{D8831A77-18C4-AD49-BF37-5938797CEA7B}" type="pres">
      <dgm:prSet presAssocID="{DF33F2D1-8DD9-6141-84D5-FE9639390A53}" presName="ChildText" presStyleLbl="revTx" presStyleIdx="2" presStyleCnt="4" custLinFactNeighborX="-64561">
        <dgm:presLayoutVars>
          <dgm:chMax val="0"/>
          <dgm:chPref val="0"/>
          <dgm:bulletEnabled val="1"/>
        </dgm:presLayoutVars>
      </dgm:prSet>
      <dgm:spPr/>
      <dgm:t>
        <a:bodyPr/>
        <a:lstStyle/>
        <a:p>
          <a:endParaRPr lang="en-US"/>
        </a:p>
      </dgm:t>
    </dgm:pt>
    <dgm:pt modelId="{C19001CF-E13C-334E-B207-EDDB647C6C95}" type="pres">
      <dgm:prSet presAssocID="{484F77DA-A4BB-794F-BDCA-BBB73DF3EE2A}" presName="sibTrans" presStyleCnt="0"/>
      <dgm:spPr/>
      <dgm:t>
        <a:bodyPr/>
        <a:lstStyle/>
        <a:p>
          <a:endParaRPr lang="en-US"/>
        </a:p>
      </dgm:t>
    </dgm:pt>
    <dgm:pt modelId="{651A8C13-9EC4-684D-9504-D5378CD6291D}" type="pres">
      <dgm:prSet presAssocID="{242C2A9C-ED26-B742-9A25-4184E4EE1AF7}" presName="composite" presStyleCnt="0"/>
      <dgm:spPr/>
      <dgm:t>
        <a:bodyPr/>
        <a:lstStyle/>
        <a:p>
          <a:endParaRPr lang="en-US"/>
        </a:p>
      </dgm:t>
    </dgm:pt>
    <dgm:pt modelId="{E4EFDF6A-E1FC-7040-9C57-B0B0227AF591}" type="pres">
      <dgm:prSet presAssocID="{242C2A9C-ED26-B742-9A25-4184E4EE1AF7}" presName="bentUpArrow1" presStyleLbl="alignImgPlace1" presStyleIdx="3" presStyleCnt="4">
        <dgm:style>
          <a:lnRef idx="1">
            <a:schemeClr val="accent2"/>
          </a:lnRef>
          <a:fillRef idx="2">
            <a:schemeClr val="accent2"/>
          </a:fillRef>
          <a:effectRef idx="1">
            <a:schemeClr val="accent2"/>
          </a:effectRef>
          <a:fontRef idx="minor">
            <a:schemeClr val="dk1"/>
          </a:fontRef>
        </dgm:style>
      </dgm:prSet>
      <dgm:spPr/>
      <dgm:t>
        <a:bodyPr/>
        <a:lstStyle/>
        <a:p>
          <a:endParaRPr lang="en-US"/>
        </a:p>
      </dgm:t>
    </dgm:pt>
    <dgm:pt modelId="{342E038E-440B-7143-979C-D316607780DD}" type="pres">
      <dgm:prSet presAssocID="{242C2A9C-ED26-B742-9A25-4184E4EE1AF7}" presName="ParentText" presStyleLbl="node1" presStyleIdx="3" presStyleCnt="5" custScaleX="227208" custLinFactNeighborX="-22367">
        <dgm:presLayoutVars>
          <dgm:chMax val="1"/>
          <dgm:chPref val="1"/>
          <dgm:bulletEnabled val="1"/>
        </dgm:presLayoutVars>
      </dgm:prSet>
      <dgm:spPr/>
      <dgm:t>
        <a:bodyPr/>
        <a:lstStyle/>
        <a:p>
          <a:endParaRPr lang="en-US"/>
        </a:p>
      </dgm:t>
    </dgm:pt>
    <dgm:pt modelId="{CA2363BB-1962-A64A-95F6-CF321331CB9F}" type="pres">
      <dgm:prSet presAssocID="{242C2A9C-ED26-B742-9A25-4184E4EE1AF7}" presName="ChildText" presStyleLbl="revTx" presStyleIdx="3" presStyleCnt="4">
        <dgm:presLayoutVars>
          <dgm:chMax val="0"/>
          <dgm:chPref val="0"/>
          <dgm:bulletEnabled val="1"/>
        </dgm:presLayoutVars>
      </dgm:prSet>
      <dgm:spPr/>
      <dgm:t>
        <a:bodyPr/>
        <a:lstStyle/>
        <a:p>
          <a:endParaRPr lang="en-US"/>
        </a:p>
      </dgm:t>
    </dgm:pt>
    <dgm:pt modelId="{C05C2FD3-0166-2241-B125-773BCA424254}" type="pres">
      <dgm:prSet presAssocID="{0B46668B-5D47-104C-B2B3-82148E578E3D}" presName="sibTrans" presStyleCnt="0"/>
      <dgm:spPr/>
      <dgm:t>
        <a:bodyPr/>
        <a:lstStyle/>
        <a:p>
          <a:endParaRPr lang="en-US"/>
        </a:p>
      </dgm:t>
    </dgm:pt>
    <dgm:pt modelId="{B8A6F105-7850-2646-94C0-387C1054E0E3}" type="pres">
      <dgm:prSet presAssocID="{56163368-95F6-9443-BA77-6D69A2252BE9}" presName="composite" presStyleCnt="0"/>
      <dgm:spPr/>
      <dgm:t>
        <a:bodyPr/>
        <a:lstStyle/>
        <a:p>
          <a:endParaRPr lang="en-US"/>
        </a:p>
      </dgm:t>
    </dgm:pt>
    <dgm:pt modelId="{543400E1-ABE9-1D49-8FD7-5EE46AA7A82C}" type="pres">
      <dgm:prSet presAssocID="{56163368-95F6-9443-BA77-6D69A2252BE9}" presName="ParentText" presStyleLbl="node1" presStyleIdx="4" presStyleCnt="5" custScaleX="198698" custLinFactNeighborX="33869">
        <dgm:presLayoutVars>
          <dgm:chMax val="1"/>
          <dgm:chPref val="1"/>
          <dgm:bulletEnabled val="1"/>
        </dgm:presLayoutVars>
      </dgm:prSet>
      <dgm:spPr/>
      <dgm:t>
        <a:bodyPr/>
        <a:lstStyle/>
        <a:p>
          <a:endParaRPr lang="en-US"/>
        </a:p>
      </dgm:t>
    </dgm:pt>
  </dgm:ptLst>
  <dgm:cxnLst>
    <dgm:cxn modelId="{85A90498-1BF8-4651-85CB-3FF2C5F02BC4}" type="presOf" srcId="{30206A9E-59D8-E441-BE2F-CDADF7B98BD7}" destId="{9AE296F7-D23D-4F42-85BB-AD914D56A8F1}" srcOrd="0" destOrd="0" presId="urn:microsoft.com/office/officeart/2005/8/layout/StepDownProcess"/>
    <dgm:cxn modelId="{F20B5688-563A-4599-A463-F66847541F7B}" type="presOf" srcId="{55EECA56-04A1-F548-B59F-438DC48CD794}" destId="{41070F85-119A-7D46-9137-9153988A77B7}" srcOrd="0" destOrd="0" presId="urn:microsoft.com/office/officeart/2005/8/layout/StepDownProcess"/>
    <dgm:cxn modelId="{D7420F3F-BCE9-BA43-8C01-D1B04623F3ED}" srcId="{9E25FF63-301B-6547-A4D8-064F7D9EFBDA}" destId="{DF33F2D1-8DD9-6141-84D5-FE9639390A53}" srcOrd="2" destOrd="0" parTransId="{36B1A0B8-D9A7-1A47-A929-83F07FF63CC8}" sibTransId="{484F77DA-A4BB-794F-BDCA-BBB73DF3EE2A}"/>
    <dgm:cxn modelId="{EAC85F7C-E09D-4F65-B1EE-F2A242A8B17C}" type="presOf" srcId="{242C2A9C-ED26-B742-9A25-4184E4EE1AF7}" destId="{342E038E-440B-7143-979C-D316607780DD}" srcOrd="0" destOrd="0" presId="urn:microsoft.com/office/officeart/2005/8/layout/StepDownProcess"/>
    <dgm:cxn modelId="{D8A68648-79CF-47BA-9D3A-CEDB70EF888F}" type="presOf" srcId="{DF33F2D1-8DD9-6141-84D5-FE9639390A53}" destId="{8F76B6D5-E1C7-3B4F-9431-47E5309B9AB7}" srcOrd="0" destOrd="0" presId="urn:microsoft.com/office/officeart/2005/8/layout/StepDownProcess"/>
    <dgm:cxn modelId="{C773FB15-7610-4ED8-BFB9-04B1FAFCD8FE}" type="presOf" srcId="{56163368-95F6-9443-BA77-6D69A2252BE9}" destId="{543400E1-ABE9-1D49-8FD7-5EE46AA7A82C}" srcOrd="0" destOrd="0" presId="urn:microsoft.com/office/officeart/2005/8/layout/StepDownProcess"/>
    <dgm:cxn modelId="{3D4C689A-02D5-514D-8D44-41C68C87AEF7}" srcId="{9E25FF63-301B-6547-A4D8-064F7D9EFBDA}" destId="{30206A9E-59D8-E441-BE2F-CDADF7B98BD7}" srcOrd="0" destOrd="0" parTransId="{A4623C77-8FFA-B54B-A260-CF70A64D13AA}" sibTransId="{C1DE5E88-9446-A746-8385-B180A46541FF}"/>
    <dgm:cxn modelId="{B9CE48EE-9F65-DA46-93FA-C3D86263AF65}" srcId="{9E25FF63-301B-6547-A4D8-064F7D9EFBDA}" destId="{242C2A9C-ED26-B742-9A25-4184E4EE1AF7}" srcOrd="3" destOrd="0" parTransId="{3335C1C1-9ED4-0B4A-8F10-1675E8264A84}" sibTransId="{0B46668B-5D47-104C-B2B3-82148E578E3D}"/>
    <dgm:cxn modelId="{BEA482B5-85A3-D64F-8291-15835DB0D45A}" srcId="{9E25FF63-301B-6547-A4D8-064F7D9EFBDA}" destId="{55EECA56-04A1-F548-B59F-438DC48CD794}" srcOrd="1" destOrd="0" parTransId="{276D6226-D4DE-1942-BE43-D071832E2828}" sibTransId="{CFDD0B35-9BAC-1844-AFDF-FF01335C3FC1}"/>
    <dgm:cxn modelId="{9B90811E-BC92-F64D-8A47-05CEAF620CBF}" srcId="{9E25FF63-301B-6547-A4D8-064F7D9EFBDA}" destId="{56163368-95F6-9443-BA77-6D69A2252BE9}" srcOrd="4" destOrd="0" parTransId="{C860FFD6-F047-4246-AF97-DB9267151EA0}" sibTransId="{3C867F24-34D4-784C-A95D-730BD4C8DA48}"/>
    <dgm:cxn modelId="{61AE6B41-D7EA-4C82-BDE6-0441C9A1B2BB}" type="presOf" srcId="{9E25FF63-301B-6547-A4D8-064F7D9EFBDA}" destId="{E1CCE141-0AD4-7C43-B668-DBC615F5A676}" srcOrd="0" destOrd="0" presId="urn:microsoft.com/office/officeart/2005/8/layout/StepDownProcess"/>
    <dgm:cxn modelId="{0802ADAC-83E4-4CB3-8FCC-2D796E414491}" type="presParOf" srcId="{E1CCE141-0AD4-7C43-B668-DBC615F5A676}" destId="{35BF4045-25C4-1442-8D6C-9AED7E4EFD99}" srcOrd="0" destOrd="0" presId="urn:microsoft.com/office/officeart/2005/8/layout/StepDownProcess"/>
    <dgm:cxn modelId="{C0677CC0-9FEF-48E5-97BA-8A1997ABE7F0}" type="presParOf" srcId="{35BF4045-25C4-1442-8D6C-9AED7E4EFD99}" destId="{0D13EA93-3864-8B4A-A7E9-23853F77952B}" srcOrd="0" destOrd="0" presId="urn:microsoft.com/office/officeart/2005/8/layout/StepDownProcess"/>
    <dgm:cxn modelId="{B94985D8-F961-4394-8236-8B6F94253CF1}" type="presParOf" srcId="{35BF4045-25C4-1442-8D6C-9AED7E4EFD99}" destId="{9AE296F7-D23D-4F42-85BB-AD914D56A8F1}" srcOrd="1" destOrd="0" presId="urn:microsoft.com/office/officeart/2005/8/layout/StepDownProcess"/>
    <dgm:cxn modelId="{5186E103-F5A6-41F8-83BE-81A6FE8AE4B0}" type="presParOf" srcId="{35BF4045-25C4-1442-8D6C-9AED7E4EFD99}" destId="{56A43BDD-D6BA-3D4C-AEBB-BFA89302826C}" srcOrd="2" destOrd="0" presId="urn:microsoft.com/office/officeart/2005/8/layout/StepDownProcess"/>
    <dgm:cxn modelId="{45E1AE2A-9185-4741-B199-9812302C6251}" type="presParOf" srcId="{E1CCE141-0AD4-7C43-B668-DBC615F5A676}" destId="{08F980E2-D818-A44E-8BA2-DB299AABA32A}" srcOrd="1" destOrd="0" presId="urn:microsoft.com/office/officeart/2005/8/layout/StepDownProcess"/>
    <dgm:cxn modelId="{6C6DC64C-4D2B-47D1-8CE1-4207EDBFF001}" type="presParOf" srcId="{E1CCE141-0AD4-7C43-B668-DBC615F5A676}" destId="{6E6CD6FD-6280-1245-B08F-C3A9B5B43C36}" srcOrd="2" destOrd="0" presId="urn:microsoft.com/office/officeart/2005/8/layout/StepDownProcess"/>
    <dgm:cxn modelId="{9A306B70-7C19-4A7E-B163-776FE64FE36F}" type="presParOf" srcId="{6E6CD6FD-6280-1245-B08F-C3A9B5B43C36}" destId="{E2F59A9F-8858-C34A-BEC7-0182BBF23228}" srcOrd="0" destOrd="0" presId="urn:microsoft.com/office/officeart/2005/8/layout/StepDownProcess"/>
    <dgm:cxn modelId="{0777DDAF-6FED-482D-B4B6-CFAAEAF81061}" type="presParOf" srcId="{6E6CD6FD-6280-1245-B08F-C3A9B5B43C36}" destId="{41070F85-119A-7D46-9137-9153988A77B7}" srcOrd="1" destOrd="0" presId="urn:microsoft.com/office/officeart/2005/8/layout/StepDownProcess"/>
    <dgm:cxn modelId="{0732B148-BAE8-41DF-BE1E-35031442DAAD}" type="presParOf" srcId="{6E6CD6FD-6280-1245-B08F-C3A9B5B43C36}" destId="{AE5A0C35-4BA2-264A-8365-91D806D20BC3}" srcOrd="2" destOrd="0" presId="urn:microsoft.com/office/officeart/2005/8/layout/StepDownProcess"/>
    <dgm:cxn modelId="{14644B67-D7AD-4222-AB89-AF246AABB322}" type="presParOf" srcId="{E1CCE141-0AD4-7C43-B668-DBC615F5A676}" destId="{688491AB-24BC-254E-AD2E-E7034218592F}" srcOrd="3" destOrd="0" presId="urn:microsoft.com/office/officeart/2005/8/layout/StepDownProcess"/>
    <dgm:cxn modelId="{72C587A9-FF5B-4405-A7A0-89E12AD744E7}" type="presParOf" srcId="{E1CCE141-0AD4-7C43-B668-DBC615F5A676}" destId="{E4378BE8-4F54-694D-8486-17E2EF8C17AC}" srcOrd="4" destOrd="0" presId="urn:microsoft.com/office/officeart/2005/8/layout/StepDownProcess"/>
    <dgm:cxn modelId="{BC1147B4-518E-4985-970C-469E83230D03}" type="presParOf" srcId="{E4378BE8-4F54-694D-8486-17E2EF8C17AC}" destId="{712EFE8C-B926-9B47-BFA8-E01016100C37}" srcOrd="0" destOrd="0" presId="urn:microsoft.com/office/officeart/2005/8/layout/StepDownProcess"/>
    <dgm:cxn modelId="{ECA7A91A-DF93-430E-A943-D8E708E892D9}" type="presParOf" srcId="{E4378BE8-4F54-694D-8486-17E2EF8C17AC}" destId="{8F76B6D5-E1C7-3B4F-9431-47E5309B9AB7}" srcOrd="1" destOrd="0" presId="urn:microsoft.com/office/officeart/2005/8/layout/StepDownProcess"/>
    <dgm:cxn modelId="{9FB22A6E-1639-4066-9F85-B519D8B12028}" type="presParOf" srcId="{E4378BE8-4F54-694D-8486-17E2EF8C17AC}" destId="{D8831A77-18C4-AD49-BF37-5938797CEA7B}" srcOrd="2" destOrd="0" presId="urn:microsoft.com/office/officeart/2005/8/layout/StepDownProcess"/>
    <dgm:cxn modelId="{B24549C8-67E9-460C-9F28-54A4073B3529}" type="presParOf" srcId="{E1CCE141-0AD4-7C43-B668-DBC615F5A676}" destId="{C19001CF-E13C-334E-B207-EDDB647C6C95}" srcOrd="5" destOrd="0" presId="urn:microsoft.com/office/officeart/2005/8/layout/StepDownProcess"/>
    <dgm:cxn modelId="{8F3B1B3B-C99A-4FD5-AEA3-AB85142035E1}" type="presParOf" srcId="{E1CCE141-0AD4-7C43-B668-DBC615F5A676}" destId="{651A8C13-9EC4-684D-9504-D5378CD6291D}" srcOrd="6" destOrd="0" presId="urn:microsoft.com/office/officeart/2005/8/layout/StepDownProcess"/>
    <dgm:cxn modelId="{ED2865EC-A980-44F6-9DE4-7FA358B25F7B}" type="presParOf" srcId="{651A8C13-9EC4-684D-9504-D5378CD6291D}" destId="{E4EFDF6A-E1FC-7040-9C57-B0B0227AF591}" srcOrd="0" destOrd="0" presId="urn:microsoft.com/office/officeart/2005/8/layout/StepDownProcess"/>
    <dgm:cxn modelId="{DC95827C-E238-4988-A124-0D7A51FF4467}" type="presParOf" srcId="{651A8C13-9EC4-684D-9504-D5378CD6291D}" destId="{342E038E-440B-7143-979C-D316607780DD}" srcOrd="1" destOrd="0" presId="urn:microsoft.com/office/officeart/2005/8/layout/StepDownProcess"/>
    <dgm:cxn modelId="{C0B8A960-9859-45E4-BBED-7AF7D767F062}" type="presParOf" srcId="{651A8C13-9EC4-684D-9504-D5378CD6291D}" destId="{CA2363BB-1962-A64A-95F6-CF321331CB9F}" srcOrd="2" destOrd="0" presId="urn:microsoft.com/office/officeart/2005/8/layout/StepDownProcess"/>
    <dgm:cxn modelId="{77C0036D-E2BE-42D6-89F9-2BA842D3C27D}" type="presParOf" srcId="{E1CCE141-0AD4-7C43-B668-DBC615F5A676}" destId="{C05C2FD3-0166-2241-B125-773BCA424254}" srcOrd="7" destOrd="0" presId="urn:microsoft.com/office/officeart/2005/8/layout/StepDownProcess"/>
    <dgm:cxn modelId="{513E2F24-F011-45F5-8003-53A6B97E6161}" type="presParOf" srcId="{E1CCE141-0AD4-7C43-B668-DBC615F5A676}" destId="{B8A6F105-7850-2646-94C0-387C1054E0E3}" srcOrd="8" destOrd="0" presId="urn:microsoft.com/office/officeart/2005/8/layout/StepDownProcess"/>
    <dgm:cxn modelId="{8D0D25D8-FD2A-4D2E-AED0-5BC41506C18A}" type="presParOf" srcId="{B8A6F105-7850-2646-94C0-387C1054E0E3}" destId="{543400E1-ABE9-1D49-8FD7-5EE46AA7A82C}"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13EA93-3864-8B4A-A7E9-23853F77952B}">
      <dsp:nvSpPr>
        <dsp:cNvPr id="0" name=""/>
        <dsp:cNvSpPr/>
      </dsp:nvSpPr>
      <dsp:spPr>
        <a:xfrm rot="5400000">
          <a:off x="773679" y="819090"/>
          <a:ext cx="712841" cy="811545"/>
        </a:xfrm>
        <a:prstGeom prst="bentUpArrow">
          <a:avLst>
            <a:gd name="adj1" fmla="val 32840"/>
            <a:gd name="adj2" fmla="val 25000"/>
            <a:gd name="adj3" fmla="val 35780"/>
          </a:avLst>
        </a:prstGeom>
        <a:gradFill rotWithShape="1">
          <a:gsLst>
            <a:gs pos="0">
              <a:schemeClr val="accent6">
                <a:tint val="50000"/>
                <a:satMod val="300000"/>
              </a:schemeClr>
            </a:gs>
            <a:gs pos="35000">
              <a:schemeClr val="accent6">
                <a:tint val="37000"/>
                <a:satMod val="300000"/>
              </a:schemeClr>
            </a:gs>
            <a:gs pos="100000">
              <a:schemeClr val="accent6">
                <a:tint val="15000"/>
                <a:satMod val="350000"/>
              </a:schemeClr>
            </a:gs>
          </a:gsLst>
          <a:lin ang="16200000" scaled="1"/>
        </a:gradFill>
        <a:ln w="9525" cap="flat" cmpd="sng" algn="ctr">
          <a:solidFill>
            <a:schemeClr val="accent6">
              <a:shade val="95000"/>
              <a:satMod val="105000"/>
            </a:schemeClr>
          </a:solidFill>
          <a:prstDash val="solid"/>
        </a:ln>
        <a:effectLst>
          <a:outerShdw blurRad="40000" dist="20000" dir="5400000" rotWithShape="0">
            <a:srgbClr val="000000">
              <a:alpha val="38000"/>
            </a:srgbClr>
          </a:outerShdw>
        </a:effectLst>
      </dsp:spPr>
      <dsp:style>
        <a:lnRef idx="1">
          <a:schemeClr val="accent6"/>
        </a:lnRef>
        <a:fillRef idx="2">
          <a:schemeClr val="accent6"/>
        </a:fillRef>
        <a:effectRef idx="1">
          <a:schemeClr val="accent6"/>
        </a:effectRef>
        <a:fontRef idx="minor">
          <a:schemeClr val="dk1"/>
        </a:fontRef>
      </dsp:style>
    </dsp:sp>
    <dsp:sp modelId="{9AE296F7-D23D-4F42-85BB-AD914D56A8F1}">
      <dsp:nvSpPr>
        <dsp:cNvPr id="0" name=""/>
        <dsp:cNvSpPr/>
      </dsp:nvSpPr>
      <dsp:spPr>
        <a:xfrm>
          <a:off x="129072" y="86873"/>
          <a:ext cx="2653129" cy="839965"/>
        </a:xfrm>
        <a:prstGeom prst="roundRect">
          <a:avLst>
            <a:gd name="adj" fmla="val 16670"/>
          </a:avLst>
        </a:prstGeom>
        <a:gradFill rotWithShape="1">
          <a:gsLst>
            <a:gs pos="0">
              <a:schemeClr val="dk1">
                <a:tint val="50000"/>
                <a:satMod val="300000"/>
              </a:schemeClr>
            </a:gs>
            <a:gs pos="35000">
              <a:schemeClr val="dk1">
                <a:tint val="37000"/>
                <a:satMod val="300000"/>
              </a:schemeClr>
            </a:gs>
            <a:gs pos="100000">
              <a:schemeClr val="dk1">
                <a:tint val="15000"/>
                <a:satMod val="350000"/>
              </a:schemeClr>
            </a:gs>
          </a:gsLst>
          <a:lin ang="16200000" scaled="1"/>
        </a:gradFill>
        <a:ln w="9525" cap="flat" cmpd="sng" algn="ctr">
          <a:solidFill>
            <a:schemeClr val="dk1">
              <a:shade val="95000"/>
              <a:satMod val="105000"/>
            </a:schemeClr>
          </a:solidFill>
          <a:prstDash val="solid"/>
        </a:ln>
        <a:effectLst>
          <a:outerShdw blurRad="40000" dist="20000" dir="5400000" rotWithShape="0">
            <a:srgbClr val="000000">
              <a:alpha val="38000"/>
            </a:srgbClr>
          </a:outerShdw>
        </a:effectLst>
      </dsp:spPr>
      <dsp:style>
        <a:lnRef idx="1">
          <a:schemeClr val="dk1"/>
        </a:lnRef>
        <a:fillRef idx="2">
          <a:schemeClr val="dk1"/>
        </a:fillRef>
        <a:effectRef idx="1">
          <a:schemeClr val="dk1"/>
        </a:effectRef>
        <a:fontRef idx="minor">
          <a:schemeClr val="dk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t>Design</a:t>
          </a:r>
          <a:endParaRPr lang="en-US" sz="2000" kern="1200" dirty="0"/>
        </a:p>
      </dsp:txBody>
      <dsp:txXfrm>
        <a:off x="170083" y="127884"/>
        <a:ext cx="2571107" cy="757943"/>
      </dsp:txXfrm>
    </dsp:sp>
    <dsp:sp modelId="{56A43BDD-D6BA-3D4C-AEBB-BFA89302826C}">
      <dsp:nvSpPr>
        <dsp:cNvPr id="0" name=""/>
        <dsp:cNvSpPr/>
      </dsp:nvSpPr>
      <dsp:spPr>
        <a:xfrm>
          <a:off x="1784828" y="109000"/>
          <a:ext cx="872770" cy="678897"/>
        </a:xfrm>
        <a:prstGeom prst="rect">
          <a:avLst/>
        </a:prstGeom>
        <a:noFill/>
        <a:ln>
          <a:noFill/>
        </a:ln>
        <a:effectLst/>
      </dsp:spPr>
      <dsp:style>
        <a:lnRef idx="0">
          <a:scrgbClr r="0" g="0" b="0"/>
        </a:lnRef>
        <a:fillRef idx="0">
          <a:scrgbClr r="0" g="0" b="0"/>
        </a:fillRef>
        <a:effectRef idx="0">
          <a:scrgbClr r="0" g="0" b="0"/>
        </a:effectRef>
        <a:fontRef idx="minor"/>
      </dsp:style>
    </dsp:sp>
    <dsp:sp modelId="{E2F59A9F-8858-C34A-BEC7-0182BBF23228}">
      <dsp:nvSpPr>
        <dsp:cNvPr id="0" name=""/>
        <dsp:cNvSpPr/>
      </dsp:nvSpPr>
      <dsp:spPr>
        <a:xfrm rot="5400000">
          <a:off x="2036858" y="1762648"/>
          <a:ext cx="712841" cy="811545"/>
        </a:xfrm>
        <a:prstGeom prst="bentUpArrow">
          <a:avLst>
            <a:gd name="adj1" fmla="val 32840"/>
            <a:gd name="adj2" fmla="val 25000"/>
            <a:gd name="adj3" fmla="val 35780"/>
          </a:avLst>
        </a:prstGeom>
        <a:gradFill rotWithShape="1">
          <a:gsLst>
            <a:gs pos="0">
              <a:schemeClr val="accent6">
                <a:tint val="50000"/>
                <a:satMod val="300000"/>
              </a:schemeClr>
            </a:gs>
            <a:gs pos="35000">
              <a:schemeClr val="accent6">
                <a:tint val="37000"/>
                <a:satMod val="300000"/>
              </a:schemeClr>
            </a:gs>
            <a:gs pos="100000">
              <a:schemeClr val="accent6">
                <a:tint val="15000"/>
                <a:satMod val="350000"/>
              </a:schemeClr>
            </a:gs>
          </a:gsLst>
          <a:lin ang="16200000" scaled="1"/>
        </a:gradFill>
        <a:ln w="9525" cap="flat" cmpd="sng" algn="ctr">
          <a:solidFill>
            <a:schemeClr val="accent6">
              <a:shade val="95000"/>
              <a:satMod val="105000"/>
            </a:schemeClr>
          </a:solidFill>
          <a:prstDash val="solid"/>
        </a:ln>
        <a:effectLst>
          <a:outerShdw blurRad="40000" dist="20000" dir="5400000" rotWithShape="0">
            <a:srgbClr val="000000">
              <a:alpha val="38000"/>
            </a:srgbClr>
          </a:outerShdw>
        </a:effectLst>
      </dsp:spPr>
      <dsp:style>
        <a:lnRef idx="1">
          <a:schemeClr val="accent6"/>
        </a:lnRef>
        <a:fillRef idx="2">
          <a:schemeClr val="accent6"/>
        </a:fillRef>
        <a:effectRef idx="1">
          <a:schemeClr val="accent6"/>
        </a:effectRef>
        <a:fontRef idx="minor">
          <a:schemeClr val="dk1"/>
        </a:fontRef>
      </dsp:style>
    </dsp:sp>
    <dsp:sp modelId="{41070F85-119A-7D46-9137-9153988A77B7}">
      <dsp:nvSpPr>
        <dsp:cNvPr id="0" name=""/>
        <dsp:cNvSpPr/>
      </dsp:nvSpPr>
      <dsp:spPr>
        <a:xfrm>
          <a:off x="1576879" y="972448"/>
          <a:ext cx="2492124" cy="839965"/>
        </a:xfrm>
        <a:prstGeom prst="roundRect">
          <a:avLst>
            <a:gd name="adj" fmla="val 16670"/>
          </a:avLst>
        </a:prstGeom>
        <a:gradFill rotWithShape="1">
          <a:gsLst>
            <a:gs pos="0">
              <a:schemeClr val="dk1">
                <a:tint val="50000"/>
                <a:satMod val="300000"/>
              </a:schemeClr>
            </a:gs>
            <a:gs pos="35000">
              <a:schemeClr val="dk1">
                <a:tint val="37000"/>
                <a:satMod val="300000"/>
              </a:schemeClr>
            </a:gs>
            <a:gs pos="100000">
              <a:schemeClr val="dk1">
                <a:tint val="15000"/>
                <a:satMod val="350000"/>
              </a:schemeClr>
            </a:gs>
          </a:gsLst>
          <a:lin ang="16200000" scaled="1"/>
        </a:gradFill>
        <a:ln w="9525" cap="flat" cmpd="sng" algn="ctr">
          <a:solidFill>
            <a:schemeClr val="dk1">
              <a:shade val="95000"/>
              <a:satMod val="105000"/>
            </a:schemeClr>
          </a:solidFill>
          <a:prstDash val="solid"/>
        </a:ln>
        <a:effectLst>
          <a:outerShdw blurRad="40000" dist="20000" dir="5400000" rotWithShape="0">
            <a:srgbClr val="000000">
              <a:alpha val="38000"/>
            </a:srgbClr>
          </a:outerShdw>
        </a:effectLst>
      </dsp:spPr>
      <dsp:style>
        <a:lnRef idx="1">
          <a:schemeClr val="dk1"/>
        </a:lnRef>
        <a:fillRef idx="2">
          <a:schemeClr val="dk1"/>
        </a:fillRef>
        <a:effectRef idx="1">
          <a:schemeClr val="dk1"/>
        </a:effectRef>
        <a:fontRef idx="minor">
          <a:schemeClr val="dk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t>Peer Review</a:t>
          </a:r>
          <a:endParaRPr lang="en-US" sz="2000" kern="1200" dirty="0"/>
        </a:p>
      </dsp:txBody>
      <dsp:txXfrm>
        <a:off x="1617890" y="1013459"/>
        <a:ext cx="2410102" cy="757943"/>
      </dsp:txXfrm>
    </dsp:sp>
    <dsp:sp modelId="{AE5A0C35-4BA2-264A-8365-91D806D20BC3}">
      <dsp:nvSpPr>
        <dsp:cNvPr id="0" name=""/>
        <dsp:cNvSpPr/>
      </dsp:nvSpPr>
      <dsp:spPr>
        <a:xfrm>
          <a:off x="3048008" y="1052558"/>
          <a:ext cx="872770" cy="678897"/>
        </a:xfrm>
        <a:prstGeom prst="rect">
          <a:avLst/>
        </a:prstGeom>
        <a:noFill/>
        <a:ln>
          <a:noFill/>
        </a:ln>
        <a:effectLst/>
      </dsp:spPr>
      <dsp:style>
        <a:lnRef idx="0">
          <a:scrgbClr r="0" g="0" b="0"/>
        </a:lnRef>
        <a:fillRef idx="0">
          <a:scrgbClr r="0" g="0" b="0"/>
        </a:fillRef>
        <a:effectRef idx="0">
          <a:scrgbClr r="0" g="0" b="0"/>
        </a:effectRef>
        <a:fontRef idx="minor"/>
      </dsp:style>
    </dsp:sp>
    <dsp:sp modelId="{712EFE8C-B926-9B47-BFA8-E01016100C37}">
      <dsp:nvSpPr>
        <dsp:cNvPr id="0" name=""/>
        <dsp:cNvSpPr/>
      </dsp:nvSpPr>
      <dsp:spPr>
        <a:xfrm rot="5400000">
          <a:off x="3363279" y="2706206"/>
          <a:ext cx="712841" cy="811545"/>
        </a:xfrm>
        <a:prstGeom prst="bentUpArrow">
          <a:avLst>
            <a:gd name="adj1" fmla="val 32840"/>
            <a:gd name="adj2" fmla="val 25000"/>
            <a:gd name="adj3" fmla="val 35780"/>
          </a:avLst>
        </a:prstGeom>
        <a:gradFill rotWithShape="1">
          <a:gsLst>
            <a:gs pos="0">
              <a:schemeClr val="accent6">
                <a:tint val="50000"/>
                <a:satMod val="300000"/>
              </a:schemeClr>
            </a:gs>
            <a:gs pos="35000">
              <a:schemeClr val="accent6">
                <a:tint val="37000"/>
                <a:satMod val="300000"/>
              </a:schemeClr>
            </a:gs>
            <a:gs pos="100000">
              <a:schemeClr val="accent6">
                <a:tint val="15000"/>
                <a:satMod val="350000"/>
              </a:schemeClr>
            </a:gs>
          </a:gsLst>
          <a:lin ang="16200000" scaled="1"/>
        </a:gradFill>
        <a:ln w="9525" cap="flat" cmpd="sng" algn="ctr">
          <a:solidFill>
            <a:schemeClr val="accent6">
              <a:shade val="95000"/>
              <a:satMod val="105000"/>
            </a:schemeClr>
          </a:solidFill>
          <a:prstDash val="solid"/>
        </a:ln>
        <a:effectLst>
          <a:outerShdw blurRad="40000" dist="20000" dir="5400000" rotWithShape="0">
            <a:srgbClr val="000000">
              <a:alpha val="38000"/>
            </a:srgbClr>
          </a:outerShdw>
        </a:effectLst>
      </dsp:spPr>
      <dsp:style>
        <a:lnRef idx="1">
          <a:schemeClr val="accent6"/>
        </a:lnRef>
        <a:fillRef idx="2">
          <a:schemeClr val="accent6"/>
        </a:fillRef>
        <a:effectRef idx="1">
          <a:schemeClr val="accent6"/>
        </a:effectRef>
        <a:fontRef idx="minor">
          <a:schemeClr val="dk1"/>
        </a:fontRef>
      </dsp:style>
    </dsp:sp>
    <dsp:sp modelId="{8F76B6D5-E1C7-3B4F-9431-47E5309B9AB7}">
      <dsp:nvSpPr>
        <dsp:cNvPr id="0" name=""/>
        <dsp:cNvSpPr/>
      </dsp:nvSpPr>
      <dsp:spPr>
        <a:xfrm>
          <a:off x="2853072" y="1916007"/>
          <a:ext cx="2457600" cy="839965"/>
        </a:xfrm>
        <a:prstGeom prst="roundRect">
          <a:avLst>
            <a:gd name="adj" fmla="val 16670"/>
          </a:avLst>
        </a:prstGeom>
        <a:gradFill rotWithShape="1">
          <a:gsLst>
            <a:gs pos="0">
              <a:schemeClr val="dk1">
                <a:tint val="50000"/>
                <a:satMod val="300000"/>
              </a:schemeClr>
            </a:gs>
            <a:gs pos="35000">
              <a:schemeClr val="dk1">
                <a:tint val="37000"/>
                <a:satMod val="300000"/>
              </a:schemeClr>
            </a:gs>
            <a:gs pos="100000">
              <a:schemeClr val="dk1">
                <a:tint val="15000"/>
                <a:satMod val="350000"/>
              </a:schemeClr>
            </a:gs>
          </a:gsLst>
          <a:lin ang="16200000" scaled="1"/>
        </a:gradFill>
        <a:ln w="9525" cap="flat" cmpd="sng" algn="ctr">
          <a:solidFill>
            <a:schemeClr val="dk1">
              <a:shade val="95000"/>
              <a:satMod val="105000"/>
            </a:schemeClr>
          </a:solidFill>
          <a:prstDash val="solid"/>
        </a:ln>
        <a:effectLst>
          <a:outerShdw blurRad="40000" dist="20000" dir="5400000" rotWithShape="0">
            <a:srgbClr val="000000">
              <a:alpha val="38000"/>
            </a:srgbClr>
          </a:outerShdw>
        </a:effectLst>
      </dsp:spPr>
      <dsp:style>
        <a:lnRef idx="1">
          <a:schemeClr val="dk1"/>
        </a:lnRef>
        <a:fillRef idx="2">
          <a:schemeClr val="dk1"/>
        </a:fillRef>
        <a:effectRef idx="1">
          <a:schemeClr val="dk1"/>
        </a:effectRef>
        <a:fontRef idx="minor">
          <a:schemeClr val="dk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t>Client Feedback</a:t>
          </a:r>
          <a:endParaRPr lang="en-US" sz="2000" kern="1200" dirty="0"/>
        </a:p>
      </dsp:txBody>
      <dsp:txXfrm>
        <a:off x="2894083" y="1957018"/>
        <a:ext cx="2375578" cy="757943"/>
      </dsp:txXfrm>
    </dsp:sp>
    <dsp:sp modelId="{D8831A77-18C4-AD49-BF37-5938797CEA7B}">
      <dsp:nvSpPr>
        <dsp:cNvPr id="0" name=""/>
        <dsp:cNvSpPr/>
      </dsp:nvSpPr>
      <dsp:spPr>
        <a:xfrm>
          <a:off x="4374428" y="1996117"/>
          <a:ext cx="872770" cy="678897"/>
        </a:xfrm>
        <a:prstGeom prst="rect">
          <a:avLst/>
        </a:prstGeom>
        <a:noFill/>
        <a:ln>
          <a:noFill/>
        </a:ln>
        <a:effectLst/>
      </dsp:spPr>
      <dsp:style>
        <a:lnRef idx="0">
          <a:scrgbClr r="0" g="0" b="0"/>
        </a:lnRef>
        <a:fillRef idx="0">
          <a:scrgbClr r="0" g="0" b="0"/>
        </a:fillRef>
        <a:effectRef idx="0">
          <a:scrgbClr r="0" g="0" b="0"/>
        </a:effectRef>
        <a:fontRef idx="minor"/>
      </dsp:style>
    </dsp:sp>
    <dsp:sp modelId="{E4EFDF6A-E1FC-7040-9C57-B0B0227AF591}">
      <dsp:nvSpPr>
        <dsp:cNvPr id="0" name=""/>
        <dsp:cNvSpPr/>
      </dsp:nvSpPr>
      <dsp:spPr>
        <a:xfrm rot="5400000">
          <a:off x="5404888" y="3649765"/>
          <a:ext cx="712841" cy="811545"/>
        </a:xfrm>
        <a:prstGeom prst="bentUpArrow">
          <a:avLst>
            <a:gd name="adj1" fmla="val 32840"/>
            <a:gd name="adj2" fmla="val 25000"/>
            <a:gd name="adj3" fmla="val 35780"/>
          </a:avLst>
        </a:prstGeom>
        <a:gradFill rotWithShape="1">
          <a:gsLst>
            <a:gs pos="0">
              <a:schemeClr val="accent2">
                <a:tint val="50000"/>
                <a:satMod val="300000"/>
              </a:schemeClr>
            </a:gs>
            <a:gs pos="35000">
              <a:schemeClr val="accent2">
                <a:tint val="37000"/>
                <a:satMod val="300000"/>
              </a:schemeClr>
            </a:gs>
            <a:gs pos="100000">
              <a:schemeClr val="accent2">
                <a:tint val="15000"/>
                <a:satMod val="350000"/>
              </a:schemeClr>
            </a:gs>
          </a:gsLst>
          <a:lin ang="16200000" scaled="1"/>
        </a:gradFill>
        <a:ln w="9525" cap="flat" cmpd="sng" algn="ctr">
          <a:solidFill>
            <a:schemeClr val="accent2">
              <a:shade val="95000"/>
              <a:satMod val="105000"/>
            </a:schemeClr>
          </a:solidFill>
          <a:prstDash val="solid"/>
        </a:ln>
        <a:effectLst>
          <a:outerShdw blurRad="40000" dist="20000" dir="5400000" rotWithShape="0">
            <a:srgbClr val="000000">
              <a:alpha val="38000"/>
            </a:srgbClr>
          </a:outerShdw>
        </a:effectLst>
      </dsp:spPr>
      <dsp:style>
        <a:lnRef idx="1">
          <a:schemeClr val="accent2"/>
        </a:lnRef>
        <a:fillRef idx="2">
          <a:schemeClr val="accent2"/>
        </a:fillRef>
        <a:effectRef idx="1">
          <a:schemeClr val="accent2"/>
        </a:effectRef>
        <a:fontRef idx="minor">
          <a:schemeClr val="dk1"/>
        </a:fontRef>
      </dsp:style>
    </dsp:sp>
    <dsp:sp modelId="{342E038E-440B-7143-979C-D316607780DD}">
      <dsp:nvSpPr>
        <dsp:cNvPr id="0" name=""/>
        <dsp:cNvSpPr/>
      </dsp:nvSpPr>
      <dsp:spPr>
        <a:xfrm>
          <a:off x="4184371" y="2859565"/>
          <a:ext cx="2726510" cy="839965"/>
        </a:xfrm>
        <a:prstGeom prst="roundRect">
          <a:avLst>
            <a:gd name="adj" fmla="val 16670"/>
          </a:avLst>
        </a:prstGeom>
        <a:gradFill rotWithShape="1">
          <a:gsLst>
            <a:gs pos="0">
              <a:schemeClr val="dk1">
                <a:tint val="50000"/>
                <a:satMod val="300000"/>
              </a:schemeClr>
            </a:gs>
            <a:gs pos="35000">
              <a:schemeClr val="dk1">
                <a:tint val="37000"/>
                <a:satMod val="300000"/>
              </a:schemeClr>
            </a:gs>
            <a:gs pos="100000">
              <a:schemeClr val="dk1">
                <a:tint val="15000"/>
                <a:satMod val="350000"/>
              </a:schemeClr>
            </a:gs>
          </a:gsLst>
          <a:lin ang="16200000" scaled="1"/>
        </a:gradFill>
        <a:ln w="9525" cap="flat" cmpd="sng" algn="ctr">
          <a:solidFill>
            <a:schemeClr val="dk1">
              <a:shade val="95000"/>
              <a:satMod val="105000"/>
            </a:schemeClr>
          </a:solidFill>
          <a:prstDash val="solid"/>
        </a:ln>
        <a:effectLst>
          <a:outerShdw blurRad="40000" dist="20000" dir="5400000" rotWithShape="0">
            <a:srgbClr val="000000">
              <a:alpha val="38000"/>
            </a:srgbClr>
          </a:outerShdw>
        </a:effectLst>
      </dsp:spPr>
      <dsp:style>
        <a:lnRef idx="1">
          <a:schemeClr val="dk1"/>
        </a:lnRef>
        <a:fillRef idx="2">
          <a:schemeClr val="dk1"/>
        </a:fillRef>
        <a:effectRef idx="1">
          <a:schemeClr val="dk1"/>
        </a:effectRef>
        <a:fontRef idx="minor">
          <a:schemeClr val="dk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t>Architecture Design Evaluation Workshop</a:t>
          </a:r>
          <a:endParaRPr lang="en-US" sz="2000" kern="1200" dirty="0"/>
        </a:p>
      </dsp:txBody>
      <dsp:txXfrm>
        <a:off x="4225382" y="2900576"/>
        <a:ext cx="2644488" cy="757943"/>
      </dsp:txXfrm>
    </dsp:sp>
    <dsp:sp modelId="{CA2363BB-1962-A64A-95F6-CF321331CB9F}">
      <dsp:nvSpPr>
        <dsp:cNvPr id="0" name=""/>
        <dsp:cNvSpPr/>
      </dsp:nvSpPr>
      <dsp:spPr>
        <a:xfrm>
          <a:off x="6416034" y="2939675"/>
          <a:ext cx="872770" cy="678897"/>
        </a:xfrm>
        <a:prstGeom prst="rect">
          <a:avLst/>
        </a:prstGeom>
        <a:noFill/>
        <a:ln>
          <a:noFill/>
        </a:ln>
        <a:effectLst/>
      </dsp:spPr>
      <dsp:style>
        <a:lnRef idx="0">
          <a:scrgbClr r="0" g="0" b="0"/>
        </a:lnRef>
        <a:fillRef idx="0">
          <a:scrgbClr r="0" g="0" b="0"/>
        </a:fillRef>
        <a:effectRef idx="0">
          <a:scrgbClr r="0" g="0" b="0"/>
        </a:effectRef>
        <a:fontRef idx="minor"/>
      </dsp:style>
    </dsp:sp>
    <dsp:sp modelId="{543400E1-ABE9-1D49-8FD7-5EE46AA7A82C}">
      <dsp:nvSpPr>
        <dsp:cNvPr id="0" name=""/>
        <dsp:cNvSpPr/>
      </dsp:nvSpPr>
      <dsp:spPr>
        <a:xfrm>
          <a:off x="6202889" y="3803123"/>
          <a:ext cx="2384388" cy="839965"/>
        </a:xfrm>
        <a:prstGeom prst="roundRect">
          <a:avLst>
            <a:gd name="adj" fmla="val 16670"/>
          </a:avLst>
        </a:prstGeom>
        <a:gradFill rotWithShape="1">
          <a:gsLst>
            <a:gs pos="0">
              <a:schemeClr val="dk1">
                <a:tint val="50000"/>
                <a:satMod val="300000"/>
              </a:schemeClr>
            </a:gs>
            <a:gs pos="35000">
              <a:schemeClr val="dk1">
                <a:tint val="37000"/>
                <a:satMod val="300000"/>
              </a:schemeClr>
            </a:gs>
            <a:gs pos="100000">
              <a:schemeClr val="dk1">
                <a:tint val="15000"/>
                <a:satMod val="350000"/>
              </a:schemeClr>
            </a:gs>
          </a:gsLst>
          <a:lin ang="16200000" scaled="1"/>
        </a:gradFill>
        <a:ln w="9525" cap="flat" cmpd="sng" algn="ctr">
          <a:solidFill>
            <a:schemeClr val="dk1">
              <a:shade val="95000"/>
              <a:satMod val="105000"/>
            </a:schemeClr>
          </a:solidFill>
          <a:prstDash val="solid"/>
        </a:ln>
        <a:effectLst>
          <a:outerShdw blurRad="40000" dist="20000" dir="5400000" rotWithShape="0">
            <a:srgbClr val="000000">
              <a:alpha val="38000"/>
            </a:srgbClr>
          </a:outerShdw>
        </a:effectLst>
      </dsp:spPr>
      <dsp:style>
        <a:lnRef idx="1">
          <a:schemeClr val="dk1"/>
        </a:lnRef>
        <a:fillRef idx="2">
          <a:schemeClr val="dk1"/>
        </a:fillRef>
        <a:effectRef idx="1">
          <a:schemeClr val="dk1"/>
        </a:effectRef>
        <a:fontRef idx="minor">
          <a:schemeClr val="dk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t>Documentation and Issue Analysis</a:t>
          </a:r>
          <a:endParaRPr lang="en-US" sz="2000" kern="1200" dirty="0"/>
        </a:p>
      </dsp:txBody>
      <dsp:txXfrm>
        <a:off x="6243900" y="3844134"/>
        <a:ext cx="2302366" cy="757943"/>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4.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 Id="rId2" Type="http://schemas.openxmlformats.org/officeDocument/2006/relationships/image" Target="../media/image1.jpeg"/></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smtClean="0"/>
              <a:t>Spring 2012 EOSP</a:t>
            </a:r>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6A052E1B-4035-244C-8C5B-3897FBC9E08A}" type="datetimeFigureOut">
              <a:rPr lang="en-US" smtClean="0"/>
              <a:t>8/9/12</a:t>
            </a:fld>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92DD6CAD-C896-5E4C-A615-C39805BB7C31}" type="slidenum">
              <a:rPr lang="en-US" smtClean="0"/>
              <a:t>‹#›</a:t>
            </a:fld>
            <a:endParaRPr lang="en-US"/>
          </a:p>
        </p:txBody>
      </p:sp>
      <p:pic>
        <p:nvPicPr>
          <p:cNvPr id="6" name="Picture 37" descr="trial_logo_argo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870950"/>
            <a:ext cx="1828800" cy="273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976005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hdr" sz="quarter"/>
          </p:nvPr>
        </p:nvSpPr>
        <p:spPr bwMode="auto">
          <a:xfrm>
            <a:off x="0" y="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a:defRPr sz="1200"/>
            </a:lvl1pPr>
          </a:lstStyle>
          <a:p>
            <a:endParaRPr lang="en-US"/>
          </a:p>
        </p:txBody>
      </p:sp>
      <p:sp>
        <p:nvSpPr>
          <p:cNvPr id="8195" name="Rectangle 3"/>
          <p:cNvSpPr>
            <a:spLocks noGrp="1" noChangeArrowheads="1"/>
          </p:cNvSpPr>
          <p:nvPr>
            <p:ph type="dt" idx="1"/>
          </p:nvPr>
        </p:nvSpPr>
        <p:spPr bwMode="auto">
          <a:xfrm>
            <a:off x="3886200" y="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algn="r">
              <a:defRPr sz="1200"/>
            </a:lvl1pPr>
          </a:lstStyle>
          <a:p>
            <a:endParaRPr lang="en-US"/>
          </a:p>
        </p:txBody>
      </p:sp>
      <p:sp>
        <p:nvSpPr>
          <p:cNvPr id="819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sp>
      <p:sp>
        <p:nvSpPr>
          <p:cNvPr id="8197" name="Rectangle 5"/>
          <p:cNvSpPr>
            <a:spLocks noGrp="1" noChangeArrowheads="1"/>
          </p:cNvSpPr>
          <p:nvPr>
            <p:ph type="body" sz="quarter" idx="3"/>
          </p:nvPr>
        </p:nvSpPr>
        <p:spPr bwMode="auto">
          <a:xfrm>
            <a:off x="914400" y="4343400"/>
            <a:ext cx="5029200" cy="411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198" name="Rectangle 6"/>
          <p:cNvSpPr>
            <a:spLocks noGrp="1" noChangeArrowheads="1"/>
          </p:cNvSpPr>
          <p:nvPr>
            <p:ph type="ftr" sz="quarter" idx="4"/>
          </p:nvPr>
        </p:nvSpPr>
        <p:spPr bwMode="auto">
          <a:xfrm>
            <a:off x="0" y="868680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b" anchorCtr="0" compatLnSpc="1">
            <a:prstTxWarp prst="textNoShape">
              <a:avLst/>
            </a:prstTxWarp>
          </a:bodyPr>
          <a:lstStyle>
            <a:lvl1pPr>
              <a:defRPr sz="1200"/>
            </a:lvl1pPr>
          </a:lstStyle>
          <a:p>
            <a:endParaRPr lang="en-US"/>
          </a:p>
        </p:txBody>
      </p:sp>
      <p:sp>
        <p:nvSpPr>
          <p:cNvPr id="8199" name="Rectangle 7"/>
          <p:cNvSpPr>
            <a:spLocks noGrp="1" noChangeArrowheads="1"/>
          </p:cNvSpPr>
          <p:nvPr>
            <p:ph type="sldNum" sz="quarter" idx="5"/>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b" anchorCtr="0" compatLnSpc="1">
            <a:prstTxWarp prst="textNoShape">
              <a:avLst/>
            </a:prstTxWarp>
          </a:bodyPr>
          <a:lstStyle>
            <a:lvl1pPr algn="r">
              <a:defRPr sz="1200"/>
            </a:lvl1pPr>
          </a:lstStyle>
          <a:p>
            <a:fld id="{808DC025-7D65-6B44-B00A-E55C534F13A5}" type="slidenum">
              <a:rPr lang="en-US"/>
              <a:pPr/>
              <a:t>‹#›</a:t>
            </a:fld>
            <a:endParaRPr lang="en-US"/>
          </a:p>
        </p:txBody>
      </p:sp>
    </p:spTree>
    <p:extLst>
      <p:ext uri="{BB962C8B-B14F-4D97-AF65-F5344CB8AC3E}">
        <p14:creationId xmlns:p14="http://schemas.microsoft.com/office/powerpoint/2010/main" val="325714136"/>
      </p:ext>
    </p:extLst>
  </p:cSld>
  <p:clrMap bg1="lt1" tx1="dk1" bg2="lt2" tx2="dk2" accent1="accent1" accent2="accent2" accent3="accent3" accent4="accent4" accent5="accent5" accent6="accent6" hlink="hlink" folHlink="folHlink"/>
  <p:hf hdr="0" ftr="0" dt="0"/>
  <p:notesStyle>
    <a:lvl1pPr algn="l" rtl="0" fontAlgn="base">
      <a:spcBef>
        <a:spcPct val="30000"/>
      </a:spcBef>
      <a:spcAft>
        <a:spcPct val="0"/>
      </a:spcAft>
      <a:defRPr sz="1200" kern="1200">
        <a:solidFill>
          <a:schemeClr val="tx1"/>
        </a:solidFill>
        <a:latin typeface="Arial" charset="0"/>
        <a:ea typeface="ＭＳ Ｐゴシック" charset="0"/>
        <a:cs typeface="ＭＳ Ｐゴシック" charset="0"/>
      </a:defRPr>
    </a:lvl1pPr>
    <a:lvl2pPr marL="457200" algn="l" rtl="0" fontAlgn="base">
      <a:spcBef>
        <a:spcPct val="30000"/>
      </a:spcBef>
      <a:spcAft>
        <a:spcPct val="0"/>
      </a:spcAft>
      <a:defRPr sz="1200" kern="1200">
        <a:solidFill>
          <a:schemeClr val="tx1"/>
        </a:solidFill>
        <a:latin typeface="Arial" charset="0"/>
        <a:ea typeface="ＭＳ Ｐゴシック" charset="0"/>
        <a:cs typeface="+mn-cs"/>
      </a:defRPr>
    </a:lvl2pPr>
    <a:lvl3pPr marL="914400" algn="l" rtl="0" fontAlgn="base">
      <a:spcBef>
        <a:spcPct val="30000"/>
      </a:spcBef>
      <a:spcAft>
        <a:spcPct val="0"/>
      </a:spcAft>
      <a:defRPr sz="1200" kern="1200">
        <a:solidFill>
          <a:schemeClr val="tx1"/>
        </a:solidFill>
        <a:latin typeface="Arial" charset="0"/>
        <a:ea typeface="ＭＳ Ｐゴシック" charset="0"/>
        <a:cs typeface="+mn-cs"/>
      </a:defRPr>
    </a:lvl3pPr>
    <a:lvl4pPr marL="1371600" algn="l" rtl="0" fontAlgn="base">
      <a:spcBef>
        <a:spcPct val="30000"/>
      </a:spcBef>
      <a:spcAft>
        <a:spcPct val="0"/>
      </a:spcAft>
      <a:defRPr sz="1200" kern="1200">
        <a:solidFill>
          <a:schemeClr val="tx1"/>
        </a:solidFill>
        <a:latin typeface="Arial" charset="0"/>
        <a:ea typeface="ＭＳ Ｐゴシック" charset="0"/>
        <a:cs typeface="+mn-cs"/>
      </a:defRPr>
    </a:lvl4pPr>
    <a:lvl5pPr marL="1828800" algn="l" rtl="0" fontAlgn="base">
      <a:spcBef>
        <a:spcPct val="30000"/>
      </a:spcBef>
      <a:spcAft>
        <a:spcPct val="0"/>
      </a:spcAft>
      <a:defRPr sz="1200" kern="1200">
        <a:solidFill>
          <a:schemeClr val="tx1"/>
        </a:solidFill>
        <a:latin typeface="Arial" charset="0"/>
        <a:ea typeface="ＭＳ Ｐゴシック" charset="0"/>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5.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6.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7.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8.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9.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very good afternoon</a:t>
            </a:r>
            <a:r>
              <a:rPr lang="en-US" baseline="0" dirty="0" smtClean="0"/>
              <a:t> to everyone. My name is Siddharth and for this EOSP, Matt and I will be representing the Argonauts team. </a:t>
            </a:r>
            <a:endParaRPr lang="en-US" dirty="0"/>
          </a:p>
        </p:txBody>
      </p:sp>
      <p:sp>
        <p:nvSpPr>
          <p:cNvPr id="4" name="Slide Number Placeholder 3"/>
          <p:cNvSpPr>
            <a:spLocks noGrp="1"/>
          </p:cNvSpPr>
          <p:nvPr>
            <p:ph type="sldNum" sz="quarter" idx="10"/>
          </p:nvPr>
        </p:nvSpPr>
        <p:spPr/>
        <p:txBody>
          <a:bodyPr/>
          <a:lstStyle/>
          <a:p>
            <a:fld id="{808DC025-7D65-6B44-B00A-E55C534F13A5}" type="slidenum">
              <a:rPr lang="en-US" smtClean="0"/>
              <a:pPr/>
              <a:t>1</a:t>
            </a:fld>
            <a:endParaRPr lang="en-US"/>
          </a:p>
        </p:txBody>
      </p:sp>
    </p:spTree>
    <p:extLst>
      <p:ext uri="{BB962C8B-B14F-4D97-AF65-F5344CB8AC3E}">
        <p14:creationId xmlns:p14="http://schemas.microsoft.com/office/powerpoint/2010/main" val="13635861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 me walk through the high-level activities that were conducted in the last 3 semesters in order to achieve the project objectives and the necessary deliverables. Also, I will quickly give an overview of the strategy the team is planning to adopt in the upcoming fall semester for achieving the necessary objectives and results</a:t>
            </a:r>
          </a:p>
          <a:p>
            <a:endParaRPr lang="en-US" dirty="0"/>
          </a:p>
          <a:p>
            <a:pPr marL="171438" indent="-171438">
              <a:buFontTx/>
              <a:buChar char="-"/>
            </a:pPr>
            <a:r>
              <a:rPr lang="en-US" dirty="0"/>
              <a:t>In the </a:t>
            </a:r>
            <a:r>
              <a:rPr lang="en-US" b="1" dirty="0"/>
              <a:t>first semester</a:t>
            </a:r>
            <a:r>
              <a:rPr lang="en-US" dirty="0"/>
              <a:t>, we were identifying and refining the architectural drivers, so that we could understand what will be driving the project.</a:t>
            </a:r>
          </a:p>
          <a:p>
            <a:endParaRPr lang="en-US" dirty="0"/>
          </a:p>
          <a:p>
            <a:pPr marL="171438" indent="-171438">
              <a:buFontTx/>
              <a:buChar char="-"/>
            </a:pPr>
            <a:r>
              <a:rPr lang="en-US" dirty="0"/>
              <a:t>In the </a:t>
            </a:r>
            <a:r>
              <a:rPr lang="en-US" b="1" dirty="0"/>
              <a:t>second semester, </a:t>
            </a:r>
            <a:r>
              <a:rPr lang="en-US" dirty="0"/>
              <a:t>based on the architectural drivers, we came up with an architecture and we iteratively refined it through customer feedback and architecture evaluation workshops. At the end of this semester, we left with a set of issues that had to be addressed using a prototype.</a:t>
            </a:r>
          </a:p>
          <a:p>
            <a:pPr marL="171438" indent="-171438">
              <a:buFontTx/>
              <a:buChar char="-"/>
            </a:pPr>
            <a:endParaRPr lang="en-US" dirty="0"/>
          </a:p>
          <a:p>
            <a:pPr marL="171438" indent="-171438">
              <a:buFontTx/>
              <a:buChar char="-"/>
            </a:pPr>
            <a:r>
              <a:rPr lang="en-US" dirty="0"/>
              <a:t>In the </a:t>
            </a:r>
            <a:r>
              <a:rPr lang="en-US" b="1" dirty="0"/>
              <a:t>third semester, </a:t>
            </a:r>
            <a:r>
              <a:rPr lang="en-US" dirty="0"/>
              <a:t>our experiments became more concrete and we started focusing our efforts in building a prototype, in order to validate the design decisions we took in the previous semester. We also executed some tests on the prototype to prove high-priority quality attributes such as performance and scalability. We collected results and quantitatively evaluated the architecture for performance and scalability. </a:t>
            </a:r>
          </a:p>
          <a:p>
            <a:pPr marL="171438" indent="-171438">
              <a:buFontTx/>
              <a:buChar char="-"/>
            </a:pPr>
            <a:endParaRPr lang="en-US" dirty="0"/>
          </a:p>
          <a:p>
            <a:pPr marL="171438" indent="-171438">
              <a:buFontTx/>
              <a:buChar char="-"/>
            </a:pPr>
            <a:r>
              <a:rPr lang="en-US" dirty="0"/>
              <a:t>In the </a:t>
            </a:r>
            <a:r>
              <a:rPr lang="en-US" b="1" dirty="0"/>
              <a:t>fourth semester, </a:t>
            </a:r>
            <a:r>
              <a:rPr lang="en-US" dirty="0"/>
              <a:t>we will continue to prove the architecture for its feasibility and we will also conduct tests and experiments on the prototype to prove the remaining high/medium priority quality attributes. Also, our focus will be on updating the architectural design document based on concrete results of all our experiments as guidance for those who might adopt this architectural approach. It is important to note that we will change our direction and focus based on the customer’s interest in a particular section of the architecture.</a:t>
            </a:r>
          </a:p>
          <a:p>
            <a:pPr marL="171438" indent="-171438">
              <a:buFontTx/>
              <a:buChar char="-"/>
            </a:pPr>
            <a:endParaRPr lang="en-US" dirty="0"/>
          </a:p>
          <a:p>
            <a:pPr marL="171438" indent="-171438">
              <a:buFontTx/>
              <a:buChar char="-"/>
            </a:pPr>
            <a:r>
              <a:rPr lang="en-US" dirty="0"/>
              <a:t>So, in the big picture, this is where we currently are. </a:t>
            </a:r>
          </a:p>
          <a:p>
            <a:pPr marL="171438" indent="-171438">
              <a:buFontTx/>
              <a:buChar char="-"/>
            </a:pPr>
            <a:endParaRPr lang="en-US" dirty="0"/>
          </a:p>
          <a:p>
            <a:pPr marL="171438" indent="-171438">
              <a:buFontTx/>
              <a:buChar char="-"/>
            </a:pPr>
            <a:r>
              <a:rPr lang="en-US" dirty="0"/>
              <a:t>The green diamonds are the milestones we achieved on our way as a result of conducting these high-level activities, and the gray ones are those that we are planning to achieve in the upcoming fall semester.  Now, let’s focus on the red diamonds that represent some critical milestones for our project. At the end of the spring semester, we had hoped to achieve a “go” decision on our architecture. However, we did not get a “go” signal as we left the semester with a set of issues that had to be addressed using a prototype. Again, in the mid of summer, we had a check-point for our architecture. The prototype we were building did give us sufficient amount of confidence in our architecture. However, the prototype wasn’t giving us the performance numbers the client wanted to achieve. Hence, it was a no-go decision again. Now, we realized that a “go” decision actually represents the final deliverable of our project, where the architecture has been sufficiently verified for the quality attributes, and enough confidence has been gained into the architecture. For our project, this is what “go” decision means in terms of architectural proof. Hence, we hope to get a go decision by the end of the project. </a:t>
            </a:r>
            <a:r>
              <a:rPr lang="en-US" b="1" dirty="0"/>
              <a:t>Potential question: What if we get a no-go decision in December?</a:t>
            </a:r>
            <a:endParaRPr lang="en-US" dirty="0"/>
          </a:p>
          <a:p>
            <a:pPr marL="171438" indent="-171438">
              <a:buFontTx/>
              <a:buChar char="-"/>
            </a:pPr>
            <a:endParaRPr lang="en-US" dirty="0"/>
          </a:p>
          <a:p>
            <a:pPr marL="171438" indent="-171438">
              <a:buFontTx/>
              <a:buChar char="-"/>
            </a:pPr>
            <a:endParaRPr lang="en-US" i="0" dirty="0"/>
          </a:p>
        </p:txBody>
      </p:sp>
      <p:sp>
        <p:nvSpPr>
          <p:cNvPr id="4" name="Slide Number Placeholder 3"/>
          <p:cNvSpPr>
            <a:spLocks noGrp="1"/>
          </p:cNvSpPr>
          <p:nvPr>
            <p:ph type="sldNum" sz="quarter" idx="10"/>
          </p:nvPr>
        </p:nvSpPr>
        <p:spPr/>
        <p:txBody>
          <a:bodyPr/>
          <a:lstStyle/>
          <a:p>
            <a:fld id="{808DC025-7D65-6B44-B00A-E55C534F13A5}" type="slidenum">
              <a:rPr lang="en-US" smtClean="0"/>
              <a:pPr/>
              <a:t>10</a:t>
            </a:fld>
            <a:endParaRPr lang="en-US"/>
          </a:p>
        </p:txBody>
      </p:sp>
    </p:spTree>
    <p:extLst>
      <p:ext uri="{BB962C8B-B14F-4D97-AF65-F5344CB8AC3E}">
        <p14:creationId xmlns:p14="http://schemas.microsoft.com/office/powerpoint/2010/main" val="17527306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Keeping the overall strategy in mind, these were our goals for summer 2012 semester</a:t>
            </a:r>
          </a:p>
          <a:p>
            <a:endParaRPr lang="en-US" dirty="0"/>
          </a:p>
          <a:p>
            <a:pPr marL="171438" indent="-171438">
              <a:buFontTx/>
              <a:buChar char="-"/>
            </a:pPr>
            <a:r>
              <a:rPr lang="en-US" dirty="0"/>
              <a:t>We wanted to develop a prototype that would help evaluate our architecture for high priority quality attributes such as scalability, extensibility, and performance. </a:t>
            </a:r>
          </a:p>
          <a:p>
            <a:r>
              <a:rPr lang="en-US" dirty="0"/>
              <a:t/>
            </a:r>
            <a:br>
              <a:rPr lang="en-US" dirty="0"/>
            </a:br>
            <a:r>
              <a:rPr lang="en-US" dirty="0"/>
              <a:t>- We also wanted to produce a reference implementation as the “golden standard” consisting of one single service and 3 protocols</a:t>
            </a:r>
          </a:p>
          <a:p>
            <a:endParaRPr lang="en-US" dirty="0"/>
          </a:p>
          <a:p>
            <a:r>
              <a:rPr lang="en-US" dirty="0"/>
              <a:t>- Out of these two, we could develop only the prototype and could not completely produce the reference </a:t>
            </a:r>
            <a:r>
              <a:rPr lang="en-US" dirty="0" err="1"/>
              <a:t>impl</a:t>
            </a:r>
            <a:r>
              <a:rPr lang="en-US" dirty="0"/>
              <a:t>. We realized that a complete “go” decision, in terms of what was explained in the previous slide is required for the reference </a:t>
            </a:r>
            <a:r>
              <a:rPr lang="en-US" dirty="0" err="1"/>
              <a:t>impl</a:t>
            </a:r>
            <a:r>
              <a:rPr lang="en-US" dirty="0"/>
              <a:t>.  Also, the quality requirements and the process required for building a reference </a:t>
            </a:r>
            <a:r>
              <a:rPr lang="en-US" dirty="0" err="1"/>
              <a:t>impl</a:t>
            </a:r>
            <a:r>
              <a:rPr lang="en-US" dirty="0"/>
              <a:t>.  is completely different than the ones required for building a prototype. Hence, we shifted our focus in developing a prototype first that could validate the architecture for high-priority quality attributes. We also confirmed this decision of ours with the client who also wanted the team to first verify the architecture for design decisions that were made related to the high-priority quality attributes, such as scalability and performance. </a:t>
            </a:r>
            <a:endParaRPr lang="en-US" i="0" dirty="0"/>
          </a:p>
        </p:txBody>
      </p:sp>
      <p:sp>
        <p:nvSpPr>
          <p:cNvPr id="4" name="Slide Number Placeholder 3"/>
          <p:cNvSpPr>
            <a:spLocks noGrp="1"/>
          </p:cNvSpPr>
          <p:nvPr>
            <p:ph type="sldNum" sz="quarter" idx="10"/>
          </p:nvPr>
        </p:nvSpPr>
        <p:spPr/>
        <p:txBody>
          <a:bodyPr/>
          <a:lstStyle/>
          <a:p>
            <a:fld id="{808DC025-7D65-6B44-B00A-E55C534F13A5}" type="slidenum">
              <a:rPr lang="en-US" smtClean="0"/>
              <a:pPr/>
              <a:t>11</a:t>
            </a:fld>
            <a:endParaRPr lang="en-US"/>
          </a:p>
        </p:txBody>
      </p:sp>
    </p:spTree>
    <p:extLst>
      <p:ext uri="{BB962C8B-B14F-4D97-AF65-F5344CB8AC3E}">
        <p14:creationId xmlns:p14="http://schemas.microsoft.com/office/powerpoint/2010/main" val="27096622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Using our</a:t>
            </a:r>
            <a:r>
              <a:rPr lang="en-US" baseline="0" dirty="0" smtClean="0"/>
              <a:t> current earned value chart as the medium, let me tell a story of what we actually did compared to the semester goals we had hoped to achieve. Also,</a:t>
            </a:r>
            <a:r>
              <a:rPr lang="en-US" dirty="0" smtClean="0"/>
              <a:t> let me highlight the key decisions</a:t>
            </a:r>
            <a:r>
              <a:rPr lang="en-US" baseline="0" dirty="0" smtClean="0"/>
              <a:t> we took through the summer semester. Our earned value is based on the work packages planned to achieve the summer goals, where work packages is defined as a set of related tasks or </a:t>
            </a:r>
            <a:r>
              <a:rPr lang="en-US" baseline="0" dirty="0" err="1" smtClean="0"/>
              <a:t>activites</a:t>
            </a:r>
            <a:r>
              <a:rPr lang="en-US" baseline="0" dirty="0" smtClean="0"/>
              <a:t>. </a:t>
            </a:r>
          </a:p>
          <a:p>
            <a:endParaRPr lang="en-US" baseline="0" dirty="0" smtClean="0"/>
          </a:p>
          <a:p>
            <a:pPr rtl="0"/>
            <a:r>
              <a:rPr lang="en-US" b="1" dirty="0" smtClean="0"/>
              <a:t>Decision </a:t>
            </a:r>
            <a:r>
              <a:rPr lang="en-US" b="1" dirty="0"/>
              <a:t>points to consider</a:t>
            </a:r>
            <a:r>
              <a:rPr lang="en-US" b="1" dirty="0" smtClean="0"/>
              <a:t>:</a:t>
            </a:r>
          </a:p>
          <a:p>
            <a:pPr marL="168638" indent="-168638">
              <a:buFontTx/>
              <a:buChar char="-"/>
            </a:pPr>
            <a:r>
              <a:rPr lang="en-US" b="0" dirty="0" smtClean="0"/>
              <a:t>As</a:t>
            </a:r>
            <a:r>
              <a:rPr lang="en-US" b="0" baseline="0" dirty="0" smtClean="0"/>
              <a:t> with any other software project, we were on track in the beginning. </a:t>
            </a:r>
          </a:p>
          <a:p>
            <a:pPr marL="168638" indent="-168638">
              <a:buFontTx/>
              <a:buChar char="-"/>
            </a:pPr>
            <a:r>
              <a:rPr lang="en-US" b="0" baseline="0" dirty="0" smtClean="0"/>
              <a:t>But, soon we realized that we were running parallel to the planned value, and this is when we realized that we won’t be able to verify all the quality attributes that we had initially planned to verify. </a:t>
            </a:r>
          </a:p>
          <a:p>
            <a:pPr marL="168638" indent="-168638">
              <a:buFontTx/>
              <a:buChar char="-"/>
            </a:pPr>
            <a:r>
              <a:rPr lang="en-US" b="0" baseline="0" dirty="0" smtClean="0"/>
              <a:t>Then we re-planned because of which you can see this slight bend. We re-planned to pull architectural verification activities earlier, and we also started building core. </a:t>
            </a:r>
          </a:p>
          <a:p>
            <a:pPr marL="168638" indent="-168638">
              <a:buFontTx/>
              <a:buChar char="-"/>
            </a:pPr>
            <a:r>
              <a:rPr lang="en-US" b="0" baseline="0" dirty="0" smtClean="0"/>
              <a:t>We slipped a bit because there was a learning curve involved in learning new technologies such as Spring framework which the client wanted incorporated in the project. We then soon caught up with our plan. </a:t>
            </a:r>
          </a:p>
          <a:p>
            <a:r>
              <a:rPr lang="en-US" b="0" baseline="0" dirty="0" smtClean="0"/>
              <a:t>- We soon ran into problems when we started integrating and testing our prototype modules. This was because we did not consider configurability/testing of the prototype when we were building it. These became integration problems when getting components together for testing. Also, testing a large system in a cloud environment was new to the team.</a:t>
            </a:r>
          </a:p>
          <a:p>
            <a:r>
              <a:rPr lang="en-US" b="0" baseline="0" dirty="0" smtClean="0"/>
              <a:t>- And finally, the most interesting part of the earned value; the flat line in the last two weeks. Here, we re-iterated our plan with the client, and they asked us to focus on scalability and performance tuning of the code. This was the reason why we had to defer work packages related to proving service extensibility and protocol extensibility. We had planned to do this is the last two weeks, but did not after getting feedback from the client. They specifically asked us to concentrate on fixing performance issues. We had initially planned to defer fixing of these issues, but the client asked us not to do it. </a:t>
            </a:r>
            <a:endParaRPr lang="en-US" b="1" baseline="0" dirty="0"/>
          </a:p>
        </p:txBody>
      </p:sp>
      <p:sp>
        <p:nvSpPr>
          <p:cNvPr id="4" name="Slide Number Placeholder 3"/>
          <p:cNvSpPr>
            <a:spLocks noGrp="1"/>
          </p:cNvSpPr>
          <p:nvPr>
            <p:ph type="sldNum" sz="quarter" idx="10"/>
          </p:nvPr>
        </p:nvSpPr>
        <p:spPr/>
        <p:txBody>
          <a:bodyPr/>
          <a:lstStyle/>
          <a:p>
            <a:fld id="{808DC025-7D65-6B44-B00A-E55C534F13A5}" type="slidenum">
              <a:rPr lang="en-US" smtClean="0"/>
              <a:pPr/>
              <a:t>12</a:t>
            </a:fld>
            <a:endParaRPr lang="en-US"/>
          </a:p>
        </p:txBody>
      </p:sp>
    </p:spTree>
    <p:extLst>
      <p:ext uri="{BB962C8B-B14F-4D97-AF65-F5344CB8AC3E}">
        <p14:creationId xmlns:p14="http://schemas.microsoft.com/office/powerpoint/2010/main" val="1715162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let’s shift</a:t>
            </a:r>
            <a:r>
              <a:rPr lang="en-US" baseline="0" dirty="0" smtClean="0"/>
              <a:t> our focus to everyone’s favorite section – Project Management</a:t>
            </a:r>
            <a:endParaRPr lang="en-US" dirty="0"/>
          </a:p>
        </p:txBody>
      </p:sp>
      <p:sp>
        <p:nvSpPr>
          <p:cNvPr id="4" name="Slide Number Placeholder 3"/>
          <p:cNvSpPr>
            <a:spLocks noGrp="1"/>
          </p:cNvSpPr>
          <p:nvPr>
            <p:ph type="sldNum" sz="quarter" idx="10"/>
          </p:nvPr>
        </p:nvSpPr>
        <p:spPr/>
        <p:txBody>
          <a:bodyPr/>
          <a:lstStyle/>
          <a:p>
            <a:fld id="{808DC025-7D65-6B44-B00A-E55C534F13A5}" type="slidenum">
              <a:rPr lang="en-US" smtClean="0"/>
              <a:pPr/>
              <a:t>13</a:t>
            </a:fld>
            <a:endParaRPr lang="en-US"/>
          </a:p>
        </p:txBody>
      </p:sp>
    </p:spTree>
    <p:extLst>
      <p:ext uri="{BB962C8B-B14F-4D97-AF65-F5344CB8AC3E}">
        <p14:creationId xmlns:p14="http://schemas.microsoft.com/office/powerpoint/2010/main" val="39112874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a:r>
            <a:r>
              <a:rPr lang="en-US" baseline="0" dirty="0" smtClean="0"/>
              <a:t> We populated our plan by first looking at the earned value. We generated work packages in order to achieve the summer goals, and as mentioned before, a work package is a set of related tasks. This is an example of a work package planned to be completed in a certain iteration. As you can see, it consists of a set of related tasks. Every task has a corresponding number assigned to it which we had setup for tracking purposes, and also to help us gather data on it. </a:t>
            </a:r>
            <a:endParaRPr lang="en-US" dirty="0"/>
          </a:p>
        </p:txBody>
      </p:sp>
      <p:sp>
        <p:nvSpPr>
          <p:cNvPr id="4" name="Slide Number Placeholder 3"/>
          <p:cNvSpPr>
            <a:spLocks noGrp="1"/>
          </p:cNvSpPr>
          <p:nvPr>
            <p:ph type="sldNum" sz="quarter" idx="10"/>
          </p:nvPr>
        </p:nvSpPr>
        <p:spPr/>
        <p:txBody>
          <a:bodyPr/>
          <a:lstStyle/>
          <a:p>
            <a:fld id="{808DC025-7D65-6B44-B00A-E55C534F13A5}" type="slidenum">
              <a:rPr lang="en-US" smtClean="0"/>
              <a:pPr/>
              <a:t>14</a:t>
            </a:fld>
            <a:endParaRPr lang="en-US"/>
          </a:p>
        </p:txBody>
      </p:sp>
    </p:spTree>
    <p:extLst>
      <p:ext uri="{BB962C8B-B14F-4D97-AF65-F5344CB8AC3E}">
        <p14:creationId xmlns:p14="http://schemas.microsoft.com/office/powerpoint/2010/main" val="39112874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38" indent="-171438">
              <a:buFontTx/>
              <a:buChar char="-"/>
            </a:pPr>
            <a:r>
              <a:rPr lang="en-US" dirty="0" smtClean="0"/>
              <a:t>Now, let me show you an example of</a:t>
            </a:r>
            <a:r>
              <a:rPr lang="en-US" baseline="0" dirty="0" smtClean="0"/>
              <a:t> a particular task taken from the work package example that I just showed. </a:t>
            </a:r>
            <a:endParaRPr lang="en-US" dirty="0" smtClean="0"/>
          </a:p>
          <a:p>
            <a:pPr marL="171438" indent="-171438">
              <a:buFontTx/>
              <a:buChar char="-"/>
            </a:pPr>
            <a:r>
              <a:rPr lang="en-US" dirty="0" smtClean="0"/>
              <a:t>As </a:t>
            </a:r>
            <a:r>
              <a:rPr lang="en-US" dirty="0"/>
              <a:t>compared to the spring semester, we changed the way in which we were planning and tracking our daily activities. Since we were building a prototype, our construction and detailed design activities were more concrete. Hence, we decided to plan and track the tasks at a more granular level. We broke down tasks up to a level of 1 person  day effort. </a:t>
            </a:r>
          </a:p>
          <a:p>
            <a:r>
              <a:rPr lang="en-US" dirty="0" smtClean="0"/>
              <a:t>- </a:t>
            </a:r>
            <a:r>
              <a:rPr lang="en-US" dirty="0"/>
              <a:t>After breaking down the tasks to a sufficient level of granularity, we estimated them using the 3-point estimation technique as we felt that it aligned with the granularity of the tasks. However, before estimating, we discussed the scope, entry criteria, and exit criteria of each task and then every team member independently came up with an estimate. </a:t>
            </a:r>
            <a:endParaRPr lang="en-US" dirty="0" smtClean="0"/>
          </a:p>
          <a:p>
            <a:endParaRPr lang="en-US" dirty="0" smtClean="0"/>
          </a:p>
          <a:p>
            <a:r>
              <a:rPr lang="en-US" dirty="0" smtClean="0"/>
              <a:t>- We have some reflections</a:t>
            </a:r>
            <a:r>
              <a:rPr lang="en-US" baseline="0" dirty="0" smtClean="0"/>
              <a:t> related to planning in general. </a:t>
            </a:r>
            <a:endParaRPr lang="en-US" dirty="0"/>
          </a:p>
        </p:txBody>
      </p:sp>
      <p:sp>
        <p:nvSpPr>
          <p:cNvPr id="4" name="Slide Number Placeholder 3"/>
          <p:cNvSpPr>
            <a:spLocks noGrp="1"/>
          </p:cNvSpPr>
          <p:nvPr>
            <p:ph type="sldNum" sz="quarter" idx="10"/>
          </p:nvPr>
        </p:nvSpPr>
        <p:spPr/>
        <p:txBody>
          <a:bodyPr/>
          <a:lstStyle/>
          <a:p>
            <a:fld id="{808DC025-7D65-6B44-B00A-E55C534F13A5}" type="slidenum">
              <a:rPr lang="en-US" smtClean="0"/>
              <a:pPr/>
              <a:t>15</a:t>
            </a:fld>
            <a:endParaRPr lang="en-US"/>
          </a:p>
        </p:txBody>
      </p:sp>
    </p:spTree>
    <p:extLst>
      <p:ext uri="{BB962C8B-B14F-4D97-AF65-F5344CB8AC3E}">
        <p14:creationId xmlns:p14="http://schemas.microsoft.com/office/powerpoint/2010/main" val="38888378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Planning reflection: </a:t>
            </a:r>
            <a:r>
              <a:rPr lang="en-US" dirty="0" smtClean="0"/>
              <a:t>While planning, finding the sweet spot between insufficient granularity of tasks and excessive granularity of tasks is very important. In our case, a task estimated at 1 person day effort was the sweet spot that we found. It was the appropriate level of granularity that we wanted to achieve. </a:t>
            </a:r>
            <a:endParaRPr lang="en-US" dirty="0"/>
          </a:p>
          <a:p>
            <a:r>
              <a:rPr lang="en-US" b="1" dirty="0" smtClean="0"/>
              <a:t>Metrics </a:t>
            </a:r>
            <a:r>
              <a:rPr lang="en-US" b="1" dirty="0"/>
              <a:t>reflection: </a:t>
            </a:r>
            <a:r>
              <a:rPr lang="en-US" b="0" dirty="0" smtClean="0"/>
              <a:t>We</a:t>
            </a:r>
            <a:r>
              <a:rPr lang="en-US" b="0" baseline="0" dirty="0" smtClean="0"/>
              <a:t> had perfectly set ourselves up for collecting data on tasks and work packages. However, we did not fully leverage the various data that we gathered. </a:t>
            </a:r>
            <a:r>
              <a:rPr lang="en-US" dirty="0"/>
              <a:t/>
            </a:r>
            <a:br>
              <a:rPr lang="en-US" dirty="0"/>
            </a:br>
            <a:endParaRPr lang="en-US" i="0" dirty="0"/>
          </a:p>
        </p:txBody>
      </p:sp>
      <p:sp>
        <p:nvSpPr>
          <p:cNvPr id="4" name="Slide Number Placeholder 3"/>
          <p:cNvSpPr>
            <a:spLocks noGrp="1"/>
          </p:cNvSpPr>
          <p:nvPr>
            <p:ph type="sldNum" sz="quarter" idx="10"/>
          </p:nvPr>
        </p:nvSpPr>
        <p:spPr/>
        <p:txBody>
          <a:bodyPr/>
          <a:lstStyle/>
          <a:p>
            <a:fld id="{808DC025-7D65-6B44-B00A-E55C534F13A5}" type="slidenum">
              <a:rPr lang="en-US" smtClean="0"/>
              <a:pPr/>
              <a:t>16</a:t>
            </a:fld>
            <a:endParaRPr lang="en-US"/>
          </a:p>
        </p:txBody>
      </p:sp>
    </p:spTree>
    <p:extLst>
      <p:ext uri="{BB962C8B-B14F-4D97-AF65-F5344CB8AC3E}">
        <p14:creationId xmlns:p14="http://schemas.microsoft.com/office/powerpoint/2010/main" val="38888378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38" indent="-171438">
              <a:buFontTx/>
              <a:buChar char="-"/>
            </a:pPr>
            <a:r>
              <a:rPr lang="en-US" dirty="0" smtClean="0"/>
              <a:t>- </a:t>
            </a:r>
            <a:r>
              <a:rPr lang="en-US" dirty="0"/>
              <a:t>After planning and estimating, we used to track our daily activities using this task board that represented the activities that were being carried out in a particular iteration, along with the resource that was working on the task. </a:t>
            </a:r>
          </a:p>
          <a:p>
            <a:endParaRPr lang="en-US" dirty="0"/>
          </a:p>
          <a:p>
            <a:r>
              <a:rPr lang="en-US" b="1" dirty="0"/>
              <a:t>Tracking reflection: </a:t>
            </a:r>
          </a:p>
          <a:p>
            <a:pPr marL="228584" indent="-228584">
              <a:buFontTx/>
              <a:buAutoNum type="arabicPeriod"/>
            </a:pPr>
            <a:r>
              <a:rPr lang="en-US" dirty="0"/>
              <a:t>This task board objectively represented the tasks that were in progress, the tasks that were being verified, and the tasks that were completed. Also, it greatly helped us in the process of resource leveling, as we could visually see which resource was overloaded with work and which resource was free to take up tasks. </a:t>
            </a:r>
          </a:p>
          <a:p>
            <a:endParaRPr lang="en-US" dirty="0"/>
          </a:p>
          <a:p>
            <a:r>
              <a:rPr lang="en-US" dirty="0"/>
              <a:t/>
            </a:r>
            <a:br>
              <a:rPr lang="en-US" dirty="0"/>
            </a:br>
            <a:endParaRPr lang="en-US" i="0" dirty="0"/>
          </a:p>
        </p:txBody>
      </p:sp>
      <p:sp>
        <p:nvSpPr>
          <p:cNvPr id="4" name="Slide Number Placeholder 3"/>
          <p:cNvSpPr>
            <a:spLocks noGrp="1"/>
          </p:cNvSpPr>
          <p:nvPr>
            <p:ph type="sldNum" sz="quarter" idx="10"/>
          </p:nvPr>
        </p:nvSpPr>
        <p:spPr/>
        <p:txBody>
          <a:bodyPr/>
          <a:lstStyle/>
          <a:p>
            <a:fld id="{808DC025-7D65-6B44-B00A-E55C534F13A5}" type="slidenum">
              <a:rPr lang="en-US" smtClean="0"/>
              <a:pPr/>
              <a:t>17</a:t>
            </a:fld>
            <a:endParaRPr lang="en-US"/>
          </a:p>
        </p:txBody>
      </p:sp>
    </p:spTree>
    <p:extLst>
      <p:ext uri="{BB962C8B-B14F-4D97-AF65-F5344CB8AC3E}">
        <p14:creationId xmlns:p14="http://schemas.microsoft.com/office/powerpoint/2010/main" val="38888378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had also tracked our iteration activities using a burn-down chart. This is an example of a </a:t>
            </a:r>
            <a:r>
              <a:rPr lang="en-US" baseline="0" dirty="0" err="1" smtClean="0"/>
              <a:t>burndown</a:t>
            </a:r>
            <a:r>
              <a:rPr lang="en-US" baseline="0" dirty="0" smtClean="0"/>
              <a:t>. The reflection we have here is that that c</a:t>
            </a:r>
            <a:r>
              <a:rPr lang="en-US" dirty="0" smtClean="0"/>
              <a:t>oordination </a:t>
            </a:r>
            <a:r>
              <a:rPr lang="en-US" dirty="0"/>
              <a:t>was difficult and challenging during weekends, and tasks were not getting completed during </a:t>
            </a:r>
            <a:r>
              <a:rPr lang="en-US" dirty="0" smtClean="0"/>
              <a:t>weekends</a:t>
            </a:r>
            <a:endParaRPr lang="en-US" dirty="0"/>
          </a:p>
          <a:p>
            <a:r>
              <a:rPr lang="en-US" dirty="0"/>
              <a:t/>
            </a:r>
            <a:br>
              <a:rPr lang="en-US" dirty="0"/>
            </a:br>
            <a:endParaRPr lang="en-US" i="0" dirty="0"/>
          </a:p>
        </p:txBody>
      </p:sp>
      <p:sp>
        <p:nvSpPr>
          <p:cNvPr id="4" name="Slide Number Placeholder 3"/>
          <p:cNvSpPr>
            <a:spLocks noGrp="1"/>
          </p:cNvSpPr>
          <p:nvPr>
            <p:ph type="sldNum" sz="quarter" idx="10"/>
          </p:nvPr>
        </p:nvSpPr>
        <p:spPr/>
        <p:txBody>
          <a:bodyPr/>
          <a:lstStyle/>
          <a:p>
            <a:fld id="{808DC025-7D65-6B44-B00A-E55C534F13A5}" type="slidenum">
              <a:rPr lang="en-US" smtClean="0"/>
              <a:pPr/>
              <a:t>18</a:t>
            </a:fld>
            <a:endParaRPr lang="en-US"/>
          </a:p>
        </p:txBody>
      </p:sp>
    </p:spTree>
    <p:extLst>
      <p:ext uri="{BB962C8B-B14F-4D97-AF65-F5344CB8AC3E}">
        <p14:creationId xmlns:p14="http://schemas.microsoft.com/office/powerpoint/2010/main" val="38888378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dirty="0"/>
              <a:t>Current top 3 risks in the form of condition, consequence and the   </a:t>
            </a:r>
            <a:br>
              <a:rPr lang="en-US" dirty="0"/>
            </a:br>
            <a:r>
              <a:rPr lang="en-US" dirty="0"/>
              <a:t>mitigation  strategies planned. </a:t>
            </a:r>
          </a:p>
          <a:p>
            <a:endParaRPr lang="en-US" dirty="0"/>
          </a:p>
        </p:txBody>
      </p:sp>
      <p:sp>
        <p:nvSpPr>
          <p:cNvPr id="4" name="Slide Number Placeholder 3"/>
          <p:cNvSpPr>
            <a:spLocks noGrp="1"/>
          </p:cNvSpPr>
          <p:nvPr>
            <p:ph type="sldNum" sz="quarter" idx="10"/>
          </p:nvPr>
        </p:nvSpPr>
        <p:spPr/>
        <p:txBody>
          <a:bodyPr/>
          <a:lstStyle/>
          <a:p>
            <a:fld id="{808DC025-7D65-6B44-B00A-E55C534F13A5}" type="slidenum">
              <a:rPr lang="en-US" smtClean="0"/>
              <a:pPr/>
              <a:t>19</a:t>
            </a:fld>
            <a:endParaRPr lang="en-US"/>
          </a:p>
        </p:txBody>
      </p:sp>
    </p:spTree>
    <p:extLst>
      <p:ext uri="{BB962C8B-B14F-4D97-AF65-F5344CB8AC3E}">
        <p14:creationId xmlns:p14="http://schemas.microsoft.com/office/powerpoint/2010/main" val="10874071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8502AC2-EFBE-5C48-A7A1-9AB5E5877C99}" type="slidenum">
              <a:rPr lang="en-US"/>
              <a:pPr/>
              <a:t>2</a:t>
            </a:fld>
            <a:endParaRPr lang="en-US"/>
          </a:p>
        </p:txBody>
      </p:sp>
      <p:sp>
        <p:nvSpPr>
          <p:cNvPr id="10242"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10243" name="Rectangle 3"/>
          <p:cNvSpPr>
            <a:spLocks noGrp="1" noChangeArrowheads="1"/>
          </p:cNvSpPr>
          <p:nvPr>
            <p:ph type="body" idx="1"/>
          </p:nvPr>
        </p:nvSpPr>
        <p:spPr/>
        <p:txBody>
          <a:bodyPr/>
          <a:lstStyle/>
          <a:p>
            <a:r>
              <a:rPr lang="en-US" dirty="0" smtClean="0"/>
              <a:t>These are the topics that we</a:t>
            </a:r>
            <a:r>
              <a:rPr lang="en-US" baseline="0" dirty="0" smtClean="0"/>
              <a:t> are going to focus on. I’ll briefly introduce the team and project to the audience. I’ll then shift gears to progress. I’ll start off with the approach section and Matt will take it from there all the way up to the roadmap for the future. </a:t>
            </a:r>
            <a:endParaRPr 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sz="1100" kern="1200" baseline="0" dirty="0" smtClean="0">
                <a:solidFill>
                  <a:schemeClr val="tx1"/>
                </a:solidFill>
                <a:effectLst/>
                <a:latin typeface="Arial" charset="0"/>
                <a:ea typeface="ＭＳ Ｐゴシック" charset="0"/>
                <a:cs typeface="ＭＳ Ｐゴシック" charset="0"/>
              </a:rPr>
              <a:t>Introduce self – played role of Quality Assurance Lead this semester</a:t>
            </a:r>
          </a:p>
        </p:txBody>
      </p:sp>
      <p:sp>
        <p:nvSpPr>
          <p:cNvPr id="4" name="Slide Number Placeholder 3"/>
          <p:cNvSpPr>
            <a:spLocks noGrp="1"/>
          </p:cNvSpPr>
          <p:nvPr>
            <p:ph type="sldNum" sz="quarter" idx="10"/>
          </p:nvPr>
        </p:nvSpPr>
        <p:spPr/>
        <p:txBody>
          <a:bodyPr/>
          <a:lstStyle/>
          <a:p>
            <a:fld id="{808DC025-7D65-6B44-B00A-E55C534F13A5}" type="slidenum">
              <a:rPr lang="en-US" smtClean="0"/>
              <a:pPr/>
              <a:t>20</a:t>
            </a:fld>
            <a:endParaRPr lang="en-US"/>
          </a:p>
        </p:txBody>
      </p:sp>
    </p:spTree>
    <p:extLst>
      <p:ext uri="{BB962C8B-B14F-4D97-AF65-F5344CB8AC3E}">
        <p14:creationId xmlns:p14="http://schemas.microsoft.com/office/powerpoint/2010/main" val="33905395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sz="1000" kern="1200" baseline="0" dirty="0" smtClean="0">
              <a:solidFill>
                <a:schemeClr val="tx1"/>
              </a:solidFill>
              <a:effectLst/>
              <a:latin typeface="Arial" charset="0"/>
              <a:ea typeface="ＭＳ Ｐゴシック" charset="0"/>
              <a:cs typeface="ＭＳ Ｐゴシック" charset="0"/>
            </a:endParaRPr>
          </a:p>
          <a:p>
            <a:pPr marL="171450" indent="-171450">
              <a:buFontTx/>
              <a:buChar char="-"/>
            </a:pPr>
            <a:r>
              <a:rPr lang="en-US" sz="1000" kern="1200" baseline="0" dirty="0" smtClean="0">
                <a:solidFill>
                  <a:schemeClr val="tx1"/>
                </a:solidFill>
                <a:effectLst/>
                <a:latin typeface="Arial" charset="0"/>
                <a:ea typeface="ＭＳ Ｐゴシック" charset="0"/>
                <a:cs typeface="ＭＳ Ｐゴシック" charset="0"/>
              </a:rPr>
              <a:t>Should re-emphasize that we are delivering a design for a Demand Response system</a:t>
            </a:r>
          </a:p>
          <a:p>
            <a:pPr marL="171450" indent="-171450">
              <a:buFontTx/>
              <a:buChar char="-"/>
            </a:pPr>
            <a:endParaRPr lang="en-US" sz="1000" kern="1200" baseline="0" dirty="0" smtClean="0">
              <a:solidFill>
                <a:schemeClr val="tx1"/>
              </a:solidFill>
              <a:effectLst/>
              <a:latin typeface="Arial" charset="0"/>
              <a:ea typeface="ＭＳ Ｐゴシック" charset="0"/>
              <a:cs typeface="ＭＳ Ｐゴシック" charset="0"/>
            </a:endParaRPr>
          </a:p>
          <a:p>
            <a:pPr marL="171450" indent="-171450">
              <a:buFontTx/>
              <a:buChar char="-"/>
            </a:pPr>
            <a:r>
              <a:rPr lang="en-US" sz="1000" kern="1200" baseline="0" dirty="0" smtClean="0">
                <a:solidFill>
                  <a:schemeClr val="tx1"/>
                </a:solidFill>
                <a:effectLst/>
                <a:latin typeface="Arial" charset="0"/>
                <a:ea typeface="ＭＳ Ｐゴシック" charset="0"/>
                <a:cs typeface="ＭＳ Ｐゴシック" charset="0"/>
              </a:rPr>
              <a:t>OpenADR is NOT a design; it’s a communication model – the semantics of energy information exchange</a:t>
            </a:r>
          </a:p>
          <a:p>
            <a:pPr marL="171450" indent="-171450">
              <a:buFontTx/>
              <a:buChar char="-"/>
            </a:pPr>
            <a:endParaRPr lang="en-US" sz="1000" kern="1200" baseline="0" dirty="0" smtClean="0">
              <a:solidFill>
                <a:schemeClr val="tx1"/>
              </a:solidFill>
              <a:effectLst/>
              <a:latin typeface="Arial" charset="0"/>
              <a:ea typeface="ＭＳ Ｐゴシック" charset="0"/>
              <a:cs typeface="ＭＳ Ｐゴシック" charset="0"/>
            </a:endParaRPr>
          </a:p>
          <a:p>
            <a:pPr marL="171450" indent="-171450">
              <a:buFontTx/>
              <a:buChar char="-"/>
            </a:pPr>
            <a:r>
              <a:rPr lang="en-US" sz="1000" kern="1200" dirty="0" smtClean="0">
                <a:solidFill>
                  <a:schemeClr val="tx1"/>
                </a:solidFill>
                <a:effectLst/>
                <a:latin typeface="Arial" charset="0"/>
                <a:ea typeface="ＭＳ Ｐゴシック" charset="0"/>
                <a:cs typeface="ＭＳ Ｐゴシック" charset="0"/>
              </a:rPr>
              <a:t>We need to consider the requirements of practical Demand</a:t>
            </a:r>
            <a:r>
              <a:rPr lang="en-US" sz="1000" kern="1200" baseline="0" dirty="0" smtClean="0">
                <a:solidFill>
                  <a:schemeClr val="tx1"/>
                </a:solidFill>
                <a:effectLst/>
                <a:latin typeface="Arial" charset="0"/>
                <a:ea typeface="ＭＳ Ｐゴシック" charset="0"/>
                <a:cs typeface="ＭＳ Ｐゴシック" charset="0"/>
              </a:rPr>
              <a:t> Response:</a:t>
            </a:r>
          </a:p>
          <a:p>
            <a:pPr marL="628650" lvl="1" indent="-171450">
              <a:buFontTx/>
              <a:buChar char="-"/>
            </a:pPr>
            <a:r>
              <a:rPr lang="en-US" sz="1000" kern="1200" baseline="0" dirty="0" smtClean="0">
                <a:solidFill>
                  <a:schemeClr val="tx1"/>
                </a:solidFill>
                <a:effectLst/>
                <a:latin typeface="Arial" charset="0"/>
                <a:ea typeface="ＭＳ Ｐゴシック" charset="0"/>
                <a:cs typeface="ＭＳ Ｐゴシック" charset="0"/>
              </a:rPr>
              <a:t>Scalability: How to expand into untapped markets – residential and commercial assets number 1,000’s or millions.</a:t>
            </a:r>
          </a:p>
          <a:p>
            <a:pPr marL="628650" lvl="1" indent="-171450">
              <a:buFontTx/>
              <a:buChar char="-"/>
            </a:pPr>
            <a:r>
              <a:rPr lang="en-US" sz="1000" kern="1200" baseline="0" dirty="0" smtClean="0">
                <a:solidFill>
                  <a:schemeClr val="tx1"/>
                </a:solidFill>
                <a:effectLst/>
                <a:latin typeface="Arial" charset="0"/>
                <a:ea typeface="ＭＳ Ｐゴシック" charset="0"/>
                <a:cs typeface="ＭＳ Ｐゴシック" charset="0"/>
              </a:rPr>
              <a:t>Extensibility: How to accommodate evolution of the OpenADR standard itself</a:t>
            </a:r>
          </a:p>
          <a:p>
            <a:pPr marL="628650" lvl="1" indent="-171450">
              <a:buFontTx/>
              <a:buChar char="-"/>
            </a:pPr>
            <a:r>
              <a:rPr lang="en-US" sz="1000" kern="1200" baseline="0" dirty="0" smtClean="0">
                <a:solidFill>
                  <a:schemeClr val="tx1"/>
                </a:solidFill>
                <a:effectLst/>
                <a:latin typeface="Arial" charset="0"/>
                <a:ea typeface="ＭＳ Ｐゴシック" charset="0"/>
                <a:cs typeface="ＭＳ Ｐゴシック" charset="0"/>
              </a:rPr>
              <a:t>Performance: How to support aggressive real-time programs?</a:t>
            </a:r>
          </a:p>
          <a:p>
            <a:pPr marL="457200" lvl="1" indent="0">
              <a:buFontTx/>
              <a:buNone/>
            </a:pPr>
            <a:endParaRPr lang="en-US" sz="1000" kern="1200" baseline="0" dirty="0" smtClean="0">
              <a:solidFill>
                <a:schemeClr val="tx1"/>
              </a:solidFill>
              <a:effectLst/>
              <a:latin typeface="Arial" charset="0"/>
              <a:ea typeface="ＭＳ Ｐゴシック" charset="0"/>
              <a:cs typeface="ＭＳ Ｐゴシック" charset="0"/>
            </a:endParaRPr>
          </a:p>
          <a:p>
            <a:pPr marL="171450" lvl="0" indent="-171450">
              <a:buFontTx/>
              <a:buChar char="-"/>
            </a:pPr>
            <a:r>
              <a:rPr lang="en-US" sz="1000" kern="1200" baseline="0" dirty="0" smtClean="0">
                <a:solidFill>
                  <a:schemeClr val="tx1"/>
                </a:solidFill>
                <a:effectLst/>
                <a:latin typeface="Arial" charset="0"/>
                <a:ea typeface="ＭＳ Ｐゴシック" charset="0"/>
                <a:cs typeface="ＭＳ Ｐゴシック" charset="0"/>
              </a:rPr>
              <a:t>Shopping list doesn’t end there: Security, fault tolerance and reliability – all very real requirements for intended operational environment</a:t>
            </a:r>
          </a:p>
          <a:p>
            <a:pPr marL="0" lvl="0" indent="0">
              <a:buFontTx/>
              <a:buNone/>
            </a:pPr>
            <a:endParaRPr lang="en-US" sz="1000" kern="1200" baseline="0" dirty="0" smtClean="0">
              <a:solidFill>
                <a:schemeClr val="tx1"/>
              </a:solidFill>
              <a:effectLst/>
              <a:latin typeface="Arial" charset="0"/>
              <a:ea typeface="ＭＳ Ｐゴシック" charset="0"/>
              <a:cs typeface="ＭＳ Ｐゴシック" charset="0"/>
            </a:endParaRPr>
          </a:p>
          <a:p>
            <a:pPr marL="171450" lvl="0" indent="-171450">
              <a:buFontTx/>
              <a:buChar char="-"/>
            </a:pPr>
            <a:endParaRPr lang="en-US" sz="1000" kern="1200" baseline="0" dirty="0" smtClean="0">
              <a:solidFill>
                <a:schemeClr val="tx1"/>
              </a:solidFill>
              <a:effectLst/>
              <a:latin typeface="Arial" charset="0"/>
              <a:ea typeface="ＭＳ Ｐゴシック" charset="0"/>
              <a:cs typeface="ＭＳ Ｐゴシック" charset="0"/>
            </a:endParaRPr>
          </a:p>
        </p:txBody>
      </p:sp>
      <p:sp>
        <p:nvSpPr>
          <p:cNvPr id="4" name="Slide Number Placeholder 3"/>
          <p:cNvSpPr>
            <a:spLocks noGrp="1"/>
          </p:cNvSpPr>
          <p:nvPr>
            <p:ph type="sldNum" sz="quarter" idx="10"/>
          </p:nvPr>
        </p:nvSpPr>
        <p:spPr/>
        <p:txBody>
          <a:bodyPr/>
          <a:lstStyle/>
          <a:p>
            <a:fld id="{808DC025-7D65-6B44-B00A-E55C534F13A5}" type="slidenum">
              <a:rPr lang="en-US" smtClean="0"/>
              <a:pPr/>
              <a:t>21</a:t>
            </a:fld>
            <a:endParaRPr lang="en-US"/>
          </a:p>
        </p:txBody>
      </p:sp>
    </p:spTree>
    <p:extLst>
      <p:ext uri="{BB962C8B-B14F-4D97-AF65-F5344CB8AC3E}">
        <p14:creationId xmlns:p14="http://schemas.microsoft.com/office/powerpoint/2010/main" val="17993418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sz="1000" kern="1200" dirty="0" smtClean="0">
                <a:solidFill>
                  <a:schemeClr val="tx1"/>
                </a:solidFill>
                <a:effectLst/>
                <a:latin typeface="Arial" charset="0"/>
                <a:ea typeface="ＭＳ Ｐゴシック" charset="0"/>
                <a:cs typeface="ＭＳ Ｐゴシック" charset="0"/>
              </a:rPr>
              <a:t>If we are delivering a design that can achieve these quality objectives, we are also delivering some degree of</a:t>
            </a:r>
            <a:r>
              <a:rPr lang="en-US" sz="1000" kern="1200" baseline="0" dirty="0" smtClean="0">
                <a:solidFill>
                  <a:schemeClr val="tx1"/>
                </a:solidFill>
                <a:effectLst/>
                <a:latin typeface="Arial" charset="0"/>
                <a:ea typeface="ＭＳ Ｐゴシック" charset="0"/>
                <a:cs typeface="ＭＳ Ｐゴシック" charset="0"/>
              </a:rPr>
              <a:t> confidence in our design decisions.</a:t>
            </a:r>
          </a:p>
          <a:p>
            <a:pPr marL="171450" indent="-171450">
              <a:buFontTx/>
              <a:buChar char="-"/>
            </a:pPr>
            <a:endParaRPr lang="en-US" sz="1000" kern="1200" baseline="0" dirty="0" smtClean="0">
              <a:solidFill>
                <a:schemeClr val="tx1"/>
              </a:solidFill>
              <a:effectLst/>
              <a:latin typeface="Arial" charset="0"/>
              <a:ea typeface="ＭＳ Ｐゴシック" charset="0"/>
              <a:cs typeface="ＭＳ Ｐゴシック" charset="0"/>
            </a:endParaRPr>
          </a:p>
          <a:p>
            <a:pPr marL="171450" indent="-171450">
              <a:buFontTx/>
              <a:buChar char="-"/>
            </a:pPr>
            <a:r>
              <a:rPr lang="en-US" sz="1000" kern="1200" baseline="0" dirty="0" smtClean="0">
                <a:solidFill>
                  <a:schemeClr val="tx1"/>
                </a:solidFill>
                <a:effectLst/>
                <a:latin typeface="Arial" charset="0"/>
                <a:ea typeface="ＭＳ Ｐゴシック" charset="0"/>
                <a:cs typeface="ＭＳ Ｐゴシック" charset="0"/>
              </a:rPr>
              <a:t>Fact of the matter: drawing boxes and arrows all last semester and reasoning through alternatives with the client: we’ve exhausted our collective experience and intuition – need to buy more confidence</a:t>
            </a:r>
          </a:p>
          <a:p>
            <a:pPr marL="171450" indent="-171450">
              <a:buFontTx/>
              <a:buChar char="-"/>
            </a:pPr>
            <a:endParaRPr lang="en-US" sz="1000" kern="1200" baseline="0" dirty="0" smtClean="0">
              <a:solidFill>
                <a:schemeClr val="tx1"/>
              </a:solidFill>
              <a:effectLst/>
              <a:latin typeface="Arial" charset="0"/>
              <a:ea typeface="ＭＳ Ｐゴシック" charset="0"/>
              <a:cs typeface="ＭＳ Ｐゴシック" charset="0"/>
            </a:endParaRPr>
          </a:p>
          <a:p>
            <a:pPr marL="171450" indent="-171450">
              <a:buFontTx/>
              <a:buChar char="-"/>
            </a:pPr>
            <a:r>
              <a:rPr lang="en-US" sz="1000" kern="1200" baseline="0" dirty="0" smtClean="0">
                <a:solidFill>
                  <a:schemeClr val="tx1"/>
                </a:solidFill>
                <a:effectLst/>
                <a:latin typeface="Arial" charset="0"/>
                <a:ea typeface="ＭＳ Ｐゴシック" charset="0"/>
                <a:cs typeface="ＭＳ Ｐゴシック" charset="0"/>
              </a:rPr>
              <a:t>“quality assurance” primarily means producing hard evidence that design decisions are sound</a:t>
            </a:r>
          </a:p>
          <a:p>
            <a:pPr marL="628650" lvl="1" indent="-171450">
              <a:buFontTx/>
              <a:buChar char="-"/>
            </a:pPr>
            <a:r>
              <a:rPr lang="en-US" sz="1000" kern="1200" baseline="0" dirty="0" smtClean="0">
                <a:solidFill>
                  <a:schemeClr val="tx1"/>
                </a:solidFill>
                <a:effectLst/>
                <a:latin typeface="Arial" charset="0"/>
                <a:ea typeface="ＭＳ Ｐゴシック" charset="0"/>
                <a:cs typeface="ＭＳ Ｐゴシック" charset="0"/>
              </a:rPr>
              <a:t>Looking for architecture breakers – gotchas that might send entire design document to recycle bin</a:t>
            </a:r>
          </a:p>
          <a:p>
            <a:pPr marL="628650" lvl="1" indent="-171450">
              <a:buFontTx/>
              <a:buChar char="-"/>
            </a:pPr>
            <a:r>
              <a:rPr lang="en-US" sz="1000" kern="1200" baseline="0" dirty="0" smtClean="0">
                <a:solidFill>
                  <a:schemeClr val="tx1"/>
                </a:solidFill>
                <a:effectLst/>
                <a:latin typeface="Arial" charset="0"/>
                <a:ea typeface="ＭＳ Ｐゴシック" charset="0"/>
                <a:cs typeface="ＭＳ Ｐゴシック" charset="0"/>
              </a:rPr>
              <a:t>Looking for architectural gaps – have we provided enough guidance where it gets tricky?</a:t>
            </a:r>
          </a:p>
          <a:p>
            <a:pPr marL="171450" lvl="0" indent="-171450">
              <a:buFontTx/>
              <a:buChar char="-"/>
            </a:pPr>
            <a:endParaRPr lang="en-US" sz="1000" kern="1200" baseline="0" dirty="0" smtClean="0">
              <a:solidFill>
                <a:schemeClr val="tx1"/>
              </a:solidFill>
              <a:effectLst/>
              <a:latin typeface="Arial" charset="0"/>
              <a:ea typeface="ＭＳ Ｐゴシック" charset="0"/>
              <a:cs typeface="ＭＳ Ｐゴシック" charset="0"/>
            </a:endParaRPr>
          </a:p>
          <a:p>
            <a:pPr marL="171450" lvl="0" indent="-171450">
              <a:buFontTx/>
              <a:buChar char="-"/>
            </a:pPr>
            <a:r>
              <a:rPr lang="en-US" sz="1000" kern="1200" baseline="0" dirty="0" smtClean="0">
                <a:solidFill>
                  <a:schemeClr val="tx1"/>
                </a:solidFill>
                <a:effectLst/>
                <a:latin typeface="Arial" charset="0"/>
                <a:ea typeface="ＭＳ Ｐゴシック" charset="0"/>
                <a:cs typeface="ＭＳ Ｐゴシック" charset="0"/>
              </a:rPr>
              <a:t>Consider scalability</a:t>
            </a:r>
          </a:p>
          <a:p>
            <a:pPr marL="628650" lvl="1" indent="-171450">
              <a:buFontTx/>
              <a:buChar char="-"/>
            </a:pPr>
            <a:r>
              <a:rPr lang="en-US" sz="1000" kern="1200" baseline="0" dirty="0" smtClean="0">
                <a:solidFill>
                  <a:schemeClr val="tx1"/>
                </a:solidFill>
                <a:effectLst/>
                <a:latin typeface="Arial" charset="0"/>
                <a:ea typeface="ＭＳ Ｐゴシック" charset="0"/>
                <a:cs typeface="ＭＳ Ｐゴシック" charset="0"/>
              </a:rPr>
              <a:t>Number of patterns we’ve applied across the system – do they work?</a:t>
            </a:r>
          </a:p>
          <a:p>
            <a:pPr marL="628650" lvl="1" indent="-171450">
              <a:buFontTx/>
              <a:buChar char="-"/>
            </a:pPr>
            <a:r>
              <a:rPr lang="en-US" sz="1000" kern="1200" baseline="0" dirty="0" smtClean="0">
                <a:solidFill>
                  <a:schemeClr val="tx1"/>
                </a:solidFill>
                <a:effectLst/>
                <a:latin typeface="Arial" charset="0"/>
                <a:ea typeface="ＭＳ Ｐゴシック" charset="0"/>
                <a:cs typeface="ＭＳ Ｐゴシック" charset="0"/>
              </a:rPr>
              <a:t>Queues everywhere – can we maintain throughput adding 10,000, 100,000, 500,000 1,000,000 assets in DR network?</a:t>
            </a:r>
          </a:p>
        </p:txBody>
      </p:sp>
      <p:sp>
        <p:nvSpPr>
          <p:cNvPr id="4" name="Slide Number Placeholder 3"/>
          <p:cNvSpPr>
            <a:spLocks noGrp="1"/>
          </p:cNvSpPr>
          <p:nvPr>
            <p:ph type="sldNum" sz="quarter" idx="10"/>
          </p:nvPr>
        </p:nvSpPr>
        <p:spPr/>
        <p:txBody>
          <a:bodyPr/>
          <a:lstStyle/>
          <a:p>
            <a:fld id="{808DC025-7D65-6B44-B00A-E55C534F13A5}" type="slidenum">
              <a:rPr lang="en-US" smtClean="0"/>
              <a:pPr/>
              <a:t>22</a:t>
            </a:fld>
            <a:endParaRPr lang="en-US"/>
          </a:p>
        </p:txBody>
      </p:sp>
    </p:spTree>
    <p:extLst>
      <p:ext uri="{BB962C8B-B14F-4D97-AF65-F5344CB8AC3E}">
        <p14:creationId xmlns:p14="http://schemas.microsoft.com/office/powerpoint/2010/main" val="12974808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sz="1000" kern="1200" dirty="0" smtClean="0">
                <a:solidFill>
                  <a:schemeClr val="tx1"/>
                </a:solidFill>
                <a:effectLst/>
                <a:latin typeface="Arial" charset="0"/>
                <a:ea typeface="ＭＳ Ｐゴシック" charset="0"/>
                <a:cs typeface="ＭＳ Ｐゴシック" charset="0"/>
              </a:rPr>
              <a:t>Brings us back</a:t>
            </a:r>
            <a:r>
              <a:rPr lang="en-US" sz="1000" kern="1200" baseline="0" dirty="0" smtClean="0">
                <a:solidFill>
                  <a:schemeClr val="tx1"/>
                </a:solidFill>
                <a:effectLst/>
                <a:latin typeface="Arial" charset="0"/>
                <a:ea typeface="ＭＳ Ｐゴシック" charset="0"/>
                <a:cs typeface="ＭＳ Ｐゴシック" charset="0"/>
              </a:rPr>
              <a:t> to reality: What do we do when we produce evidence to the contrary?</a:t>
            </a:r>
          </a:p>
          <a:p>
            <a:pPr marL="628650" lvl="1" indent="-171450">
              <a:buFontTx/>
              <a:buChar char="-"/>
            </a:pPr>
            <a:r>
              <a:rPr lang="en-US" sz="1000" kern="1200" baseline="0" dirty="0" smtClean="0">
                <a:solidFill>
                  <a:schemeClr val="tx1"/>
                </a:solidFill>
                <a:effectLst/>
                <a:latin typeface="Arial" charset="0"/>
                <a:ea typeface="ＭＳ Ｐゴシック" charset="0"/>
                <a:cs typeface="ＭＳ Ｐゴシック" charset="0"/>
              </a:rPr>
              <a:t>Can’t hit that performance target</a:t>
            </a:r>
          </a:p>
          <a:p>
            <a:pPr marL="628650" lvl="1" indent="-171450">
              <a:buFontTx/>
              <a:buChar char="-"/>
            </a:pPr>
            <a:r>
              <a:rPr lang="en-US" sz="1000" kern="1200" baseline="0" dirty="0" smtClean="0">
                <a:solidFill>
                  <a:schemeClr val="tx1"/>
                </a:solidFill>
                <a:effectLst/>
                <a:latin typeface="Arial" charset="0"/>
                <a:ea typeface="ＭＳ Ｐゴシック" charset="0"/>
                <a:cs typeface="ＭＳ Ｐゴシック" charset="0"/>
              </a:rPr>
              <a:t>Can’t add a new service without ripping out half the framework</a:t>
            </a:r>
          </a:p>
          <a:p>
            <a:pPr marL="628650" lvl="1" indent="-171450">
              <a:buFontTx/>
              <a:buChar char="-"/>
            </a:pPr>
            <a:r>
              <a:rPr lang="en-US" sz="1000" kern="1200" baseline="0" dirty="0" smtClean="0">
                <a:solidFill>
                  <a:schemeClr val="tx1"/>
                </a:solidFill>
                <a:effectLst/>
                <a:latin typeface="Arial" charset="0"/>
                <a:ea typeface="ＭＳ Ｐゴシック" charset="0"/>
                <a:cs typeface="ＭＳ Ｐゴシック" charset="0"/>
              </a:rPr>
              <a:t>If originated with an architectural decision or lack of decision – then consider that an architectural defect</a:t>
            </a:r>
          </a:p>
          <a:p>
            <a:pPr marL="0" lvl="0" indent="0">
              <a:buFontTx/>
              <a:buNone/>
            </a:pPr>
            <a:endParaRPr lang="en-US" sz="1000" kern="1200" baseline="0" dirty="0" smtClean="0">
              <a:solidFill>
                <a:schemeClr val="tx1"/>
              </a:solidFill>
              <a:effectLst/>
              <a:latin typeface="Arial" charset="0"/>
              <a:ea typeface="ＭＳ Ｐゴシック" charset="0"/>
              <a:cs typeface="ＭＳ Ｐゴシック" charset="0"/>
            </a:endParaRPr>
          </a:p>
          <a:p>
            <a:pPr marL="171450" lvl="0" indent="-171450">
              <a:buFontTx/>
              <a:buChar char="-"/>
            </a:pPr>
            <a:r>
              <a:rPr lang="en-US" sz="1000" kern="1200" baseline="0" dirty="0" smtClean="0">
                <a:solidFill>
                  <a:schemeClr val="tx1"/>
                </a:solidFill>
                <a:effectLst/>
                <a:latin typeface="Arial" charset="0"/>
                <a:ea typeface="ＭＳ Ｐゴシック" charset="0"/>
                <a:cs typeface="ＭＳ Ｐゴシック" charset="0"/>
              </a:rPr>
              <a:t>What about other defects – prototype code, test harness, configuration - two options:</a:t>
            </a:r>
          </a:p>
          <a:p>
            <a:pPr marL="628650" lvl="1" indent="-171450">
              <a:buFontTx/>
              <a:buChar char="-"/>
            </a:pPr>
            <a:r>
              <a:rPr lang="en-US" sz="1000" kern="1200" baseline="0" dirty="0" smtClean="0">
                <a:solidFill>
                  <a:schemeClr val="tx1"/>
                </a:solidFill>
                <a:effectLst/>
                <a:latin typeface="Arial" charset="0"/>
                <a:ea typeface="ＭＳ Ｐゴシック" charset="0"/>
                <a:cs typeface="ＭＳ Ｐゴシック" charset="0"/>
              </a:rPr>
              <a:t>1. Ignore them. </a:t>
            </a:r>
            <a:r>
              <a:rPr lang="en-US" sz="1000" kern="1200" baseline="0" dirty="0" err="1" smtClean="0">
                <a:solidFill>
                  <a:schemeClr val="tx1"/>
                </a:solidFill>
                <a:effectLst/>
                <a:latin typeface="Arial" charset="0"/>
                <a:ea typeface="ＭＳ Ｐゴシック" charset="0"/>
                <a:cs typeface="ＭＳ Ｐゴシック" charset="0"/>
              </a:rPr>
              <a:t>Afterall</a:t>
            </a:r>
            <a:r>
              <a:rPr lang="en-US" sz="1000" kern="1200" baseline="0" dirty="0" smtClean="0">
                <a:solidFill>
                  <a:schemeClr val="tx1"/>
                </a:solidFill>
                <a:effectLst/>
                <a:latin typeface="Arial" charset="0"/>
                <a:ea typeface="ＭＳ Ｐゴシック" charset="0"/>
                <a:cs typeface="ＭＳ Ｐゴシック" charset="0"/>
              </a:rPr>
              <a:t>, prototype shouldn’t become product.</a:t>
            </a:r>
          </a:p>
          <a:p>
            <a:pPr marL="628650" lvl="1" indent="-171450">
              <a:buFontTx/>
              <a:buChar char="-"/>
            </a:pPr>
            <a:r>
              <a:rPr lang="en-US" sz="1000" kern="1200" baseline="0" dirty="0" smtClean="0">
                <a:solidFill>
                  <a:schemeClr val="tx1"/>
                </a:solidFill>
                <a:effectLst/>
                <a:latin typeface="Arial" charset="0"/>
                <a:ea typeface="ＭＳ Ｐゴシック" charset="0"/>
                <a:cs typeface="ＭＳ Ｐゴシック" charset="0"/>
              </a:rPr>
              <a:t>2. Manage them. Truth is – become show-stoppers during assurance activities</a:t>
            </a:r>
          </a:p>
          <a:p>
            <a:pPr marL="457200" lvl="1" indent="0">
              <a:buFontTx/>
              <a:buNone/>
            </a:pPr>
            <a:endParaRPr lang="en-US" sz="1000" kern="1200" baseline="0" dirty="0" smtClean="0">
              <a:solidFill>
                <a:schemeClr val="tx1"/>
              </a:solidFill>
              <a:effectLst/>
              <a:latin typeface="Arial" charset="0"/>
              <a:ea typeface="ＭＳ Ｐゴシック" charset="0"/>
              <a:cs typeface="ＭＳ Ｐゴシック" charset="0"/>
            </a:endParaRPr>
          </a:p>
          <a:p>
            <a:pPr marL="171450" lvl="0" indent="-171450">
              <a:buFontTx/>
              <a:buChar char="-"/>
            </a:pPr>
            <a:r>
              <a:rPr lang="en-US" sz="1000" kern="1200" baseline="0" dirty="0" smtClean="0">
                <a:solidFill>
                  <a:schemeClr val="tx1"/>
                </a:solidFill>
                <a:effectLst/>
                <a:latin typeface="Arial" charset="0"/>
                <a:ea typeface="ＭＳ Ｐゴシック" charset="0"/>
                <a:cs typeface="ＭＳ Ｐゴシック" charset="0"/>
              </a:rPr>
              <a:t>In </a:t>
            </a:r>
            <a:r>
              <a:rPr lang="en-US" sz="1000" kern="1200" baseline="0" dirty="0" err="1" smtClean="0">
                <a:solidFill>
                  <a:schemeClr val="tx1"/>
                </a:solidFill>
                <a:effectLst/>
                <a:latin typeface="Arial" charset="0"/>
                <a:ea typeface="ＭＳ Ｐゴシック" charset="0"/>
                <a:cs typeface="ＭＳ Ｐゴシック" charset="0"/>
              </a:rPr>
              <a:t>Github’s</a:t>
            </a:r>
            <a:r>
              <a:rPr lang="en-US" sz="1000" kern="1200" baseline="0" dirty="0" smtClean="0">
                <a:solidFill>
                  <a:schemeClr val="tx1"/>
                </a:solidFill>
                <a:effectLst/>
                <a:latin typeface="Arial" charset="0"/>
                <a:ea typeface="ＭＳ Ｐゴシック" charset="0"/>
                <a:cs typeface="ＭＳ Ｐゴシック" charset="0"/>
              </a:rPr>
              <a:t> issue tracker, developed a simple taxonomy: </a:t>
            </a:r>
          </a:p>
          <a:p>
            <a:pPr marL="628650" lvl="1" indent="-171450">
              <a:buFontTx/>
              <a:buChar char="-"/>
            </a:pPr>
            <a:r>
              <a:rPr lang="en-US" sz="1000" kern="1200" dirty="0" smtClean="0">
                <a:solidFill>
                  <a:schemeClr val="tx1"/>
                </a:solidFill>
                <a:effectLst/>
                <a:latin typeface="Arial" charset="0"/>
                <a:ea typeface="ＭＳ Ｐゴシック" charset="0"/>
                <a:cs typeface="ＭＳ Ｐゴシック" charset="0"/>
              </a:rPr>
              <a:t>Origin: Where did the defect come from?</a:t>
            </a:r>
          </a:p>
          <a:p>
            <a:pPr marL="628650" lvl="1" indent="-171450">
              <a:buFontTx/>
              <a:buChar char="-"/>
            </a:pPr>
            <a:r>
              <a:rPr lang="en-US" sz="1000" kern="1200" dirty="0" smtClean="0">
                <a:solidFill>
                  <a:schemeClr val="tx1"/>
                </a:solidFill>
                <a:effectLst/>
                <a:latin typeface="Arial" charset="0"/>
                <a:ea typeface="ＭＳ Ｐゴシック" charset="0"/>
                <a:cs typeface="ＭＳ Ｐゴシック" charset="0"/>
              </a:rPr>
              <a:t>Activity: How did we find it? </a:t>
            </a:r>
          </a:p>
          <a:p>
            <a:pPr marL="628650" lvl="1" indent="-171450">
              <a:buFontTx/>
              <a:buChar char="-"/>
            </a:pPr>
            <a:r>
              <a:rPr lang="en-US" sz="1000" kern="1200" dirty="0" smtClean="0">
                <a:solidFill>
                  <a:schemeClr val="tx1"/>
                </a:solidFill>
                <a:effectLst/>
                <a:latin typeface="Arial" charset="0"/>
                <a:ea typeface="ＭＳ Ｐゴシック" charset="0"/>
                <a:cs typeface="ＭＳ Ｐゴシック" charset="0"/>
              </a:rPr>
              <a:t>Impact: How does defect impact desired qualities or demonstration of qualities?</a:t>
            </a:r>
          </a:p>
          <a:p>
            <a:pPr marL="628650" lvl="1" indent="-171450">
              <a:buFontTx/>
              <a:buChar char="-"/>
            </a:pPr>
            <a:endParaRPr lang="en-US" sz="1000" kern="1200" baseline="0" dirty="0" smtClean="0">
              <a:solidFill>
                <a:schemeClr val="tx1"/>
              </a:solidFill>
              <a:effectLst/>
              <a:latin typeface="Arial" charset="0"/>
              <a:ea typeface="ＭＳ Ｐゴシック" charset="0"/>
              <a:cs typeface="ＭＳ Ｐゴシック" charset="0"/>
            </a:endParaRPr>
          </a:p>
          <a:p>
            <a:pPr marL="171450" lvl="0" indent="-171450">
              <a:buFontTx/>
              <a:buChar char="-"/>
            </a:pPr>
            <a:r>
              <a:rPr lang="en-US" sz="1000" kern="1200" baseline="0" dirty="0" smtClean="0">
                <a:solidFill>
                  <a:schemeClr val="tx1"/>
                </a:solidFill>
                <a:effectLst/>
                <a:latin typeface="Arial" charset="0"/>
                <a:ea typeface="ＭＳ Ｐゴシック" charset="0"/>
                <a:cs typeface="ＭＳ Ｐゴシック" charset="0"/>
              </a:rPr>
              <a:t>Let me give an example how we used this information:</a:t>
            </a:r>
          </a:p>
          <a:p>
            <a:pPr marL="628650" lvl="1" indent="-171450">
              <a:buFontTx/>
              <a:buChar char="-"/>
            </a:pPr>
            <a:r>
              <a:rPr lang="en-US" sz="1000" kern="1200" baseline="0" dirty="0" smtClean="0">
                <a:solidFill>
                  <a:schemeClr val="tx1"/>
                </a:solidFill>
                <a:effectLst/>
                <a:latin typeface="Arial" charset="0"/>
                <a:ea typeface="ＭＳ Ｐゴシック" charset="0"/>
                <a:cs typeface="ＭＳ Ｐゴシック" charset="0"/>
              </a:rPr>
              <a:t>Conducting performance test, noticed a memory leak in connector – couldn’t execute test cases.</a:t>
            </a:r>
          </a:p>
          <a:p>
            <a:pPr marL="628650" lvl="1" indent="-171450">
              <a:buFontTx/>
              <a:buChar char="-"/>
            </a:pPr>
            <a:r>
              <a:rPr lang="en-US" sz="1000" kern="1200" baseline="0" dirty="0" smtClean="0">
                <a:solidFill>
                  <a:schemeClr val="tx1"/>
                </a:solidFill>
                <a:effectLst/>
                <a:latin typeface="Arial" charset="0"/>
                <a:ea typeface="ＭＳ Ｐゴシック" charset="0"/>
                <a:cs typeface="ＭＳ Ｐゴシック" charset="0"/>
              </a:rPr>
              <a:t>1. Leveraged customer’s experience: regularly comment on “show-stoppers”</a:t>
            </a:r>
          </a:p>
          <a:p>
            <a:pPr marL="628650" lvl="1" indent="-171450">
              <a:buFontTx/>
              <a:buChar char="-"/>
            </a:pPr>
            <a:r>
              <a:rPr lang="en-US" sz="1000" kern="1200" baseline="0" dirty="0" smtClean="0">
                <a:solidFill>
                  <a:schemeClr val="tx1"/>
                </a:solidFill>
                <a:effectLst/>
                <a:latin typeface="Arial" charset="0"/>
                <a:ea typeface="ＭＳ Ｐゴシック" charset="0"/>
                <a:cs typeface="ＭＳ Ｐゴシック" charset="0"/>
              </a:rPr>
              <a:t>2. Helped prioritize fixes and help identify what gets scrapped or refactored and when.</a:t>
            </a:r>
            <a:endParaRPr lang="en-US" sz="1000" kern="1200" dirty="0" smtClean="0">
              <a:solidFill>
                <a:schemeClr val="tx1"/>
              </a:solidFill>
              <a:effectLst/>
              <a:latin typeface="Arial" charset="0"/>
              <a:ea typeface="ＭＳ Ｐゴシック" charset="0"/>
              <a:cs typeface="ＭＳ Ｐゴシック" charset="0"/>
            </a:endParaRPr>
          </a:p>
        </p:txBody>
      </p:sp>
      <p:sp>
        <p:nvSpPr>
          <p:cNvPr id="4" name="Slide Number Placeholder 3"/>
          <p:cNvSpPr>
            <a:spLocks noGrp="1"/>
          </p:cNvSpPr>
          <p:nvPr>
            <p:ph type="sldNum" sz="quarter" idx="10"/>
          </p:nvPr>
        </p:nvSpPr>
        <p:spPr/>
        <p:txBody>
          <a:bodyPr/>
          <a:lstStyle/>
          <a:p>
            <a:fld id="{808DC025-7D65-6B44-B00A-E55C534F13A5}" type="slidenum">
              <a:rPr lang="en-US" smtClean="0"/>
              <a:pPr/>
              <a:t>23</a:t>
            </a:fld>
            <a:endParaRPr lang="en-US"/>
          </a:p>
        </p:txBody>
      </p:sp>
    </p:spTree>
    <p:extLst>
      <p:ext uri="{BB962C8B-B14F-4D97-AF65-F5344CB8AC3E}">
        <p14:creationId xmlns:p14="http://schemas.microsoft.com/office/powerpoint/2010/main" val="155124557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sz="1000" kern="1200" baseline="0" dirty="0" smtClean="0">
                <a:solidFill>
                  <a:schemeClr val="tx1"/>
                </a:solidFill>
                <a:effectLst/>
                <a:latin typeface="Arial" charset="0"/>
                <a:ea typeface="ＭＳ Ｐゴシック" charset="0"/>
                <a:cs typeface="ＭＳ Ｐゴシック" charset="0"/>
              </a:rPr>
              <a:t>Because we chose to manage defects, needed some filters in place – constituted secondary quality assurance activities</a:t>
            </a:r>
          </a:p>
          <a:p>
            <a:pPr marL="628650" lvl="1" indent="-171450">
              <a:buFontTx/>
              <a:buChar char="-"/>
            </a:pPr>
            <a:r>
              <a:rPr lang="en-US" sz="1000" kern="1200" baseline="0" dirty="0" smtClean="0">
                <a:solidFill>
                  <a:schemeClr val="tx1"/>
                </a:solidFill>
                <a:effectLst/>
                <a:latin typeface="Arial" charset="0"/>
                <a:ea typeface="ＭＳ Ｐゴシック" charset="0"/>
                <a:cs typeface="ＭＳ Ｐゴシック" charset="0"/>
              </a:rPr>
              <a:t>Guess you can say that they help prevent us from tainting all the architectural evidence</a:t>
            </a:r>
          </a:p>
          <a:p>
            <a:pPr marL="457200" lvl="1" indent="0">
              <a:buFontTx/>
              <a:buNone/>
            </a:pPr>
            <a:endParaRPr lang="en-US" sz="1000" kern="1200" baseline="0" dirty="0" smtClean="0">
              <a:solidFill>
                <a:schemeClr val="tx1"/>
              </a:solidFill>
              <a:effectLst/>
              <a:latin typeface="Arial" charset="0"/>
              <a:ea typeface="ＭＳ Ｐゴシック" charset="0"/>
              <a:cs typeface="ＭＳ Ｐゴシック" charset="0"/>
            </a:endParaRPr>
          </a:p>
          <a:p>
            <a:pPr marL="171450" lvl="0" indent="-171450">
              <a:buFontTx/>
              <a:buChar char="-"/>
            </a:pPr>
            <a:r>
              <a:rPr lang="en-US" sz="1000" kern="1200" baseline="0" dirty="0" smtClean="0">
                <a:solidFill>
                  <a:schemeClr val="tx1"/>
                </a:solidFill>
                <a:effectLst/>
                <a:latin typeface="Arial" charset="0"/>
                <a:ea typeface="ＭＳ Ｐゴシック" charset="0"/>
                <a:cs typeface="ＭＳ Ｐゴシック" charset="0"/>
              </a:rPr>
              <a:t>Original quality assurance plan – budgeted for many activities, but paired down to five essential:</a:t>
            </a:r>
          </a:p>
          <a:p>
            <a:pPr marL="628650" lvl="1" indent="-171450">
              <a:buFontTx/>
              <a:buChar char="-"/>
            </a:pPr>
            <a:r>
              <a:rPr lang="en-US" sz="1000" kern="1200" baseline="0" dirty="0" smtClean="0">
                <a:solidFill>
                  <a:schemeClr val="tx1"/>
                </a:solidFill>
                <a:effectLst/>
                <a:latin typeface="Arial" charset="0"/>
                <a:ea typeface="ＭＳ Ｐゴシック" charset="0"/>
                <a:cs typeface="ＭＳ Ｐゴシック" charset="0"/>
              </a:rPr>
              <a:t>Naturally, these activities will change as the project winds down and focus is on documenting state of architecture</a:t>
            </a:r>
          </a:p>
          <a:p>
            <a:pPr marL="628650" lvl="1" indent="-171450">
              <a:buFontTx/>
              <a:buChar char="-"/>
            </a:pPr>
            <a:r>
              <a:rPr lang="en-US" sz="1000" kern="1200" baseline="0" dirty="0" smtClean="0">
                <a:solidFill>
                  <a:schemeClr val="tx1"/>
                </a:solidFill>
                <a:effectLst/>
                <a:latin typeface="Arial" charset="0"/>
                <a:ea typeface="ＭＳ Ｐゴシック" charset="0"/>
                <a:cs typeface="ＭＳ Ｐゴシック" charset="0"/>
              </a:rPr>
              <a:t>Team rated each activity according to its usefulness from 1 – 5 – I’ll briefly highlight 2</a:t>
            </a:r>
          </a:p>
          <a:p>
            <a:pPr marL="0" lvl="0" indent="0">
              <a:buFontTx/>
              <a:buNone/>
            </a:pPr>
            <a:endParaRPr lang="en-US" sz="1000" kern="1200" baseline="0" dirty="0" smtClean="0">
              <a:solidFill>
                <a:schemeClr val="tx1"/>
              </a:solidFill>
              <a:effectLst/>
              <a:latin typeface="Arial" charset="0"/>
              <a:ea typeface="ＭＳ Ｐゴシック" charset="0"/>
              <a:cs typeface="ＭＳ Ｐゴシック" charset="0"/>
            </a:endParaRPr>
          </a:p>
          <a:p>
            <a:pPr marL="171450" lvl="0" indent="-171450">
              <a:buFontTx/>
              <a:buChar char="-"/>
            </a:pPr>
            <a:r>
              <a:rPr lang="en-US" sz="1000" kern="1200" baseline="0" dirty="0" smtClean="0">
                <a:solidFill>
                  <a:schemeClr val="tx1"/>
                </a:solidFill>
                <a:effectLst/>
                <a:latin typeface="Arial" charset="0"/>
                <a:ea typeface="ＭＳ Ｐゴシック" charset="0"/>
                <a:cs typeface="ＭＳ Ｐゴシック" charset="0"/>
              </a:rPr>
              <a:t>Unit testing: When prototyping, prototypes only had limited functional behavior</a:t>
            </a:r>
          </a:p>
          <a:p>
            <a:pPr marL="628650" lvl="1" indent="-171450">
              <a:buFontTx/>
              <a:buChar char="-"/>
            </a:pPr>
            <a:r>
              <a:rPr lang="en-US" sz="1000" kern="1200" baseline="0" dirty="0" smtClean="0">
                <a:solidFill>
                  <a:schemeClr val="tx1"/>
                </a:solidFill>
                <a:effectLst/>
                <a:latin typeface="Arial" charset="0"/>
                <a:ea typeface="ＭＳ Ｐゴシック" charset="0"/>
                <a:cs typeface="ＭＳ Ｐゴシック" charset="0"/>
              </a:rPr>
              <a:t>On one hand, always possible to throw out entire modules of code</a:t>
            </a:r>
          </a:p>
          <a:p>
            <a:pPr marL="628650" lvl="1" indent="-171450">
              <a:buFontTx/>
              <a:buChar char="-"/>
            </a:pPr>
            <a:r>
              <a:rPr lang="en-US" sz="1000" kern="1200" baseline="0" dirty="0" smtClean="0">
                <a:solidFill>
                  <a:schemeClr val="tx1"/>
                </a:solidFill>
                <a:effectLst/>
                <a:latin typeface="Arial" charset="0"/>
                <a:ea typeface="ＭＳ Ｐゴシック" charset="0"/>
                <a:cs typeface="ＭＳ Ｐゴシック" charset="0"/>
              </a:rPr>
              <a:t>Coverage tools couldn’t instrument framework-</a:t>
            </a:r>
            <a:r>
              <a:rPr lang="en-US" sz="1000" kern="1200" baseline="0" dirty="0" err="1" smtClean="0">
                <a:solidFill>
                  <a:schemeClr val="tx1"/>
                </a:solidFill>
                <a:effectLst/>
                <a:latin typeface="Arial" charset="0"/>
                <a:ea typeface="ＭＳ Ｐゴシック" charset="0"/>
                <a:cs typeface="ＭＳ Ｐゴシック" charset="0"/>
              </a:rPr>
              <a:t>config</a:t>
            </a:r>
            <a:r>
              <a:rPr lang="en-US" sz="1000" kern="1200" baseline="0" dirty="0" smtClean="0">
                <a:solidFill>
                  <a:schemeClr val="tx1"/>
                </a:solidFill>
                <a:effectLst/>
                <a:latin typeface="Arial" charset="0"/>
                <a:ea typeface="ＭＳ Ｐゴシック" charset="0"/>
                <a:cs typeface="ＭＳ Ｐゴシック" charset="0"/>
              </a:rPr>
              <a:t> intensive code</a:t>
            </a:r>
          </a:p>
          <a:p>
            <a:pPr marL="628650" lvl="1" indent="-171450">
              <a:buFontTx/>
              <a:buChar char="-"/>
            </a:pPr>
            <a:r>
              <a:rPr lang="en-US" sz="1000" kern="1200" baseline="0" dirty="0" smtClean="0">
                <a:solidFill>
                  <a:schemeClr val="tx1"/>
                </a:solidFill>
                <a:effectLst/>
                <a:latin typeface="Arial" charset="0"/>
                <a:ea typeface="ＭＳ Ｐゴシック" charset="0"/>
                <a:cs typeface="ＭＳ Ｐゴシック" charset="0"/>
              </a:rPr>
              <a:t>Automated unit testing difficult in highly-distributed, asynchronous system</a:t>
            </a:r>
          </a:p>
          <a:p>
            <a:pPr marL="457200" lvl="1" indent="0">
              <a:buFontTx/>
              <a:buNone/>
            </a:pPr>
            <a:endParaRPr lang="en-US" sz="1000" kern="1200" baseline="0" dirty="0" smtClean="0">
              <a:solidFill>
                <a:schemeClr val="tx1"/>
              </a:solidFill>
              <a:effectLst/>
              <a:latin typeface="Arial" charset="0"/>
              <a:ea typeface="ＭＳ Ｐゴシック" charset="0"/>
              <a:cs typeface="ＭＳ Ｐゴシック" charset="0"/>
            </a:endParaRPr>
          </a:p>
          <a:p>
            <a:pPr marL="171450" lvl="0" indent="-171450">
              <a:buFontTx/>
              <a:buChar char="-"/>
            </a:pPr>
            <a:r>
              <a:rPr lang="en-US" sz="1000" kern="1200" baseline="0" dirty="0" smtClean="0">
                <a:solidFill>
                  <a:schemeClr val="tx1"/>
                </a:solidFill>
                <a:effectLst/>
                <a:latin typeface="Arial" charset="0"/>
                <a:ea typeface="ＭＳ Ｐゴシック" charset="0"/>
                <a:cs typeface="ＭＳ Ｐゴシック" charset="0"/>
              </a:rPr>
              <a:t>Smoke testing: Lengthy tests on amazon – expensive to execute</a:t>
            </a:r>
          </a:p>
          <a:p>
            <a:pPr marL="628650" lvl="1" indent="-171450">
              <a:buFontTx/>
              <a:buChar char="-"/>
            </a:pPr>
            <a:r>
              <a:rPr lang="en-US" sz="1000" kern="1200" baseline="0" dirty="0" smtClean="0">
                <a:solidFill>
                  <a:schemeClr val="tx1"/>
                </a:solidFill>
                <a:effectLst/>
                <a:latin typeface="Arial" charset="0"/>
                <a:ea typeface="ＭＳ Ｐゴシック" charset="0"/>
                <a:cs typeface="ＭＳ Ｐゴシック" charset="0"/>
              </a:rPr>
              <a:t>Smoke test to ensure no “show-stoppers” (under load, system exhibit different behavior)</a:t>
            </a:r>
          </a:p>
          <a:p>
            <a:pPr marL="628650" lvl="1" indent="-171450">
              <a:buFontTx/>
              <a:buChar char="-"/>
            </a:pPr>
            <a:r>
              <a:rPr lang="en-US" sz="1000" kern="1200" baseline="0" dirty="0" smtClean="0">
                <a:solidFill>
                  <a:schemeClr val="tx1"/>
                </a:solidFill>
                <a:effectLst/>
                <a:latin typeface="Arial" charset="0"/>
                <a:ea typeface="ＭＳ Ｐゴシック" charset="0"/>
                <a:cs typeface="ＭＳ Ｐゴシック" charset="0"/>
              </a:rPr>
              <a:t>Test data is correct and useful</a:t>
            </a:r>
          </a:p>
          <a:p>
            <a:pPr marL="628650" lvl="1" indent="-171450">
              <a:buFontTx/>
              <a:buChar char="-"/>
            </a:pPr>
            <a:r>
              <a:rPr lang="en-US" sz="1000" kern="1200" baseline="0" dirty="0" smtClean="0">
                <a:solidFill>
                  <a:schemeClr val="tx1"/>
                </a:solidFill>
                <a:effectLst/>
                <a:latin typeface="Arial" charset="0"/>
                <a:ea typeface="ＭＳ Ｐゴシック" charset="0"/>
                <a:cs typeface="ＭＳ Ｐゴシック" charset="0"/>
              </a:rPr>
              <a:t>Test team knows how to deploy and execute the system (lots of configuration)</a:t>
            </a:r>
          </a:p>
        </p:txBody>
      </p:sp>
      <p:sp>
        <p:nvSpPr>
          <p:cNvPr id="4" name="Slide Number Placeholder 3"/>
          <p:cNvSpPr>
            <a:spLocks noGrp="1"/>
          </p:cNvSpPr>
          <p:nvPr>
            <p:ph type="sldNum" sz="quarter" idx="10"/>
          </p:nvPr>
        </p:nvSpPr>
        <p:spPr/>
        <p:txBody>
          <a:bodyPr/>
          <a:lstStyle/>
          <a:p>
            <a:fld id="{808DC025-7D65-6B44-B00A-E55C534F13A5}" type="slidenum">
              <a:rPr lang="en-US" smtClean="0"/>
              <a:pPr/>
              <a:t>24</a:t>
            </a:fld>
            <a:endParaRPr lang="en-US"/>
          </a:p>
        </p:txBody>
      </p:sp>
    </p:spTree>
    <p:extLst>
      <p:ext uri="{BB962C8B-B14F-4D97-AF65-F5344CB8AC3E}">
        <p14:creationId xmlns:p14="http://schemas.microsoft.com/office/powerpoint/2010/main" val="123539500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smtClean="0"/>
              <a:t>Switch gears here for a second – talk about process of prototyping</a:t>
            </a:r>
            <a:r>
              <a:rPr lang="en-US" sz="1100" baseline="0" dirty="0" smtClean="0"/>
              <a:t> for the purposes of producing architectural evidence.</a:t>
            </a:r>
            <a:endParaRPr lang="en-US" sz="1100" dirty="0"/>
          </a:p>
        </p:txBody>
      </p:sp>
      <p:sp>
        <p:nvSpPr>
          <p:cNvPr id="4" name="Slide Number Placeholder 3"/>
          <p:cNvSpPr>
            <a:spLocks noGrp="1"/>
          </p:cNvSpPr>
          <p:nvPr>
            <p:ph type="sldNum" sz="quarter" idx="10"/>
          </p:nvPr>
        </p:nvSpPr>
        <p:spPr/>
        <p:txBody>
          <a:bodyPr/>
          <a:lstStyle/>
          <a:p>
            <a:fld id="{808DC025-7D65-6B44-B00A-E55C534F13A5}" type="slidenum">
              <a:rPr lang="en-US" smtClean="0"/>
              <a:pPr/>
              <a:t>25</a:t>
            </a:fld>
            <a:endParaRPr lang="en-US"/>
          </a:p>
        </p:txBody>
      </p:sp>
    </p:spTree>
    <p:extLst>
      <p:ext uri="{BB962C8B-B14F-4D97-AF65-F5344CB8AC3E}">
        <p14:creationId xmlns:p14="http://schemas.microsoft.com/office/powerpoint/2010/main" val="107586709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sz="1000" kern="1200" baseline="0" dirty="0" smtClean="0">
                <a:solidFill>
                  <a:schemeClr val="tx1"/>
                </a:solidFill>
                <a:effectLst/>
                <a:latin typeface="Arial" charset="0"/>
                <a:ea typeface="ＭＳ Ｐゴシック" charset="0"/>
                <a:cs typeface="ＭＳ Ｐゴシック" charset="0"/>
              </a:rPr>
              <a:t>Let our quality attribute scenarios – specifically the response measures and conditions drive our verification strategy</a:t>
            </a:r>
          </a:p>
          <a:p>
            <a:pPr marL="171450" indent="-171450">
              <a:buFontTx/>
              <a:buChar char="-"/>
            </a:pPr>
            <a:r>
              <a:rPr lang="en-US" sz="1000" kern="1200" baseline="0" dirty="0" smtClean="0">
                <a:solidFill>
                  <a:schemeClr val="tx1"/>
                </a:solidFill>
                <a:effectLst/>
                <a:latin typeface="Arial" charset="0"/>
                <a:ea typeface="ＭＳ Ｐゴシック" charset="0"/>
                <a:cs typeface="ＭＳ Ｐゴシック" charset="0"/>
              </a:rPr>
              <a:t>The priorities of the quality attributes helped guide our decisions on what to tackle first</a:t>
            </a:r>
          </a:p>
          <a:p>
            <a:pPr marL="171450" indent="-171450">
              <a:buFontTx/>
              <a:buChar char="-"/>
            </a:pPr>
            <a:endParaRPr lang="en-US" sz="1000" kern="1200" baseline="0" dirty="0" smtClean="0">
              <a:solidFill>
                <a:schemeClr val="tx1"/>
              </a:solidFill>
              <a:effectLst/>
              <a:latin typeface="Arial" charset="0"/>
              <a:ea typeface="ＭＳ Ｐゴシック" charset="0"/>
              <a:cs typeface="ＭＳ Ｐゴシック" charset="0"/>
            </a:endParaRPr>
          </a:p>
          <a:p>
            <a:pPr marL="171450" indent="-171450">
              <a:buFontTx/>
              <a:buChar char="-"/>
            </a:pPr>
            <a:r>
              <a:rPr lang="en-US" sz="1000" kern="1200" baseline="0" dirty="0" smtClean="0">
                <a:solidFill>
                  <a:schemeClr val="tx1"/>
                </a:solidFill>
                <a:effectLst/>
                <a:latin typeface="Arial" charset="0"/>
                <a:ea typeface="ＭＳ Ｐゴシック" charset="0"/>
                <a:cs typeface="ＭＳ Ｐゴシック" charset="0"/>
              </a:rPr>
              <a:t>When coming up with a strategy, need to identify which components need to be developed</a:t>
            </a:r>
          </a:p>
          <a:p>
            <a:pPr marL="171450" indent="-171450">
              <a:buFontTx/>
              <a:buChar char="-"/>
            </a:pPr>
            <a:r>
              <a:rPr lang="en-US" sz="1000" kern="1200" baseline="0" dirty="0" smtClean="0">
                <a:solidFill>
                  <a:schemeClr val="tx1"/>
                </a:solidFill>
                <a:effectLst/>
                <a:latin typeface="Arial" charset="0"/>
                <a:ea typeface="ＭＳ Ｐゴシック" charset="0"/>
                <a:cs typeface="ＭＳ Ｐゴシック" charset="0"/>
              </a:rPr>
              <a:t>More importantly, to what extent do they need to be built?</a:t>
            </a:r>
          </a:p>
          <a:p>
            <a:pPr marL="628650" lvl="1" indent="-171450">
              <a:buFontTx/>
              <a:buChar char="-"/>
            </a:pPr>
            <a:r>
              <a:rPr lang="en-US" sz="1000" kern="1200" baseline="0" dirty="0" smtClean="0">
                <a:solidFill>
                  <a:schemeClr val="tx1"/>
                </a:solidFill>
                <a:effectLst/>
                <a:latin typeface="Arial" charset="0"/>
                <a:ea typeface="ＭＳ Ｐゴシック" charset="0"/>
                <a:cs typeface="ＭＳ Ｐゴシック" charset="0"/>
              </a:rPr>
              <a:t>Narrow set of functionality that will satisfy the test path</a:t>
            </a:r>
          </a:p>
          <a:p>
            <a:pPr marL="628650" lvl="1" indent="-171450">
              <a:buFontTx/>
              <a:buChar char="-"/>
            </a:pPr>
            <a:r>
              <a:rPr lang="en-US" sz="1000" kern="1200" baseline="0" dirty="0" smtClean="0">
                <a:solidFill>
                  <a:schemeClr val="tx1"/>
                </a:solidFill>
                <a:effectLst/>
                <a:latin typeface="Arial" charset="0"/>
                <a:ea typeface="ＭＳ Ｐゴシック" charset="0"/>
                <a:cs typeface="ＭＳ Ｐゴシック" charset="0"/>
              </a:rPr>
              <a:t>Demonstrate interesting architectural decisions, not much else</a:t>
            </a:r>
          </a:p>
          <a:p>
            <a:pPr marL="628650" lvl="1" indent="-171450">
              <a:buFontTx/>
              <a:buChar char="-"/>
            </a:pPr>
            <a:r>
              <a:rPr lang="en-US" sz="1000" kern="1200" baseline="0" dirty="0" smtClean="0">
                <a:solidFill>
                  <a:schemeClr val="tx1"/>
                </a:solidFill>
                <a:effectLst/>
                <a:latin typeface="Arial" charset="0"/>
                <a:ea typeface="ＭＳ Ｐゴシック" charset="0"/>
                <a:cs typeface="ＭＳ Ｐゴシック" charset="0"/>
              </a:rPr>
              <a:t>Need to consider future testing activities, might not need component now, but need it later</a:t>
            </a:r>
          </a:p>
          <a:p>
            <a:pPr marL="628650" lvl="1" indent="-171450">
              <a:buFontTx/>
              <a:buChar char="-"/>
            </a:pPr>
            <a:endParaRPr lang="en-US" sz="1000" kern="1200" baseline="0" dirty="0" smtClean="0">
              <a:solidFill>
                <a:schemeClr val="tx1"/>
              </a:solidFill>
              <a:effectLst/>
              <a:latin typeface="Arial" charset="0"/>
              <a:ea typeface="ＭＳ Ｐゴシック" charset="0"/>
              <a:cs typeface="ＭＳ Ｐゴシック" charset="0"/>
            </a:endParaRPr>
          </a:p>
          <a:p>
            <a:pPr marL="171450" lvl="0" indent="-171450">
              <a:buFontTx/>
              <a:buChar char="-"/>
            </a:pPr>
            <a:r>
              <a:rPr lang="en-US" sz="1000" kern="1200" baseline="0" dirty="0" smtClean="0">
                <a:solidFill>
                  <a:schemeClr val="tx1"/>
                </a:solidFill>
                <a:effectLst/>
                <a:latin typeface="Arial" charset="0"/>
                <a:ea typeface="ＭＳ Ｐゴシック" charset="0"/>
                <a:cs typeface="ＭＳ Ｐゴシック" charset="0"/>
              </a:rPr>
              <a:t>Lastly, step through process a developer would follow</a:t>
            </a:r>
          </a:p>
          <a:p>
            <a:pPr marL="628650" lvl="1" indent="-171450">
              <a:buFontTx/>
              <a:buChar char="-"/>
            </a:pPr>
            <a:r>
              <a:rPr lang="en-US" sz="1000" kern="1200" baseline="0" dirty="0" smtClean="0">
                <a:solidFill>
                  <a:schemeClr val="tx1"/>
                </a:solidFill>
                <a:effectLst/>
                <a:latin typeface="Arial" charset="0"/>
                <a:ea typeface="ＭＳ Ｐゴシック" charset="0"/>
                <a:cs typeface="ＭＳ Ｐゴシック" charset="0"/>
              </a:rPr>
              <a:t>Select appropriate technologies or approaches</a:t>
            </a:r>
          </a:p>
          <a:p>
            <a:pPr marL="628650" lvl="1" indent="-171450">
              <a:buFontTx/>
              <a:buChar char="-"/>
            </a:pPr>
            <a:r>
              <a:rPr lang="en-US" sz="1000" kern="1200" baseline="0" dirty="0" smtClean="0">
                <a:solidFill>
                  <a:schemeClr val="tx1"/>
                </a:solidFill>
                <a:effectLst/>
                <a:latin typeface="Arial" charset="0"/>
                <a:ea typeface="ＭＳ Ｐゴシック" charset="0"/>
                <a:cs typeface="ＭＳ Ｐゴシック" charset="0"/>
              </a:rPr>
              <a:t>How might the architecture be realized</a:t>
            </a:r>
          </a:p>
          <a:p>
            <a:pPr marL="628650" lvl="1" indent="-171450">
              <a:buFontTx/>
              <a:buChar char="-"/>
            </a:pPr>
            <a:r>
              <a:rPr lang="en-US" sz="1000" kern="1200" baseline="0" dirty="0" smtClean="0">
                <a:solidFill>
                  <a:schemeClr val="tx1"/>
                </a:solidFill>
                <a:effectLst/>
                <a:latin typeface="Arial" charset="0"/>
                <a:ea typeface="ＭＳ Ｐゴシック" charset="0"/>
                <a:cs typeface="ＭＳ Ｐゴシック" charset="0"/>
              </a:rPr>
              <a:t>Did some </a:t>
            </a:r>
            <a:r>
              <a:rPr lang="en-US" sz="1000" kern="1200" baseline="0" dirty="0" err="1" smtClean="0">
                <a:solidFill>
                  <a:schemeClr val="tx1"/>
                </a:solidFill>
                <a:effectLst/>
                <a:latin typeface="Arial" charset="0"/>
                <a:ea typeface="ＭＳ Ｐゴシック" charset="0"/>
                <a:cs typeface="ＭＳ Ｐゴシック" charset="0"/>
              </a:rPr>
              <a:t>pathfinding</a:t>
            </a:r>
            <a:r>
              <a:rPr lang="en-US" sz="1000" kern="1200" baseline="0" dirty="0" smtClean="0">
                <a:solidFill>
                  <a:schemeClr val="tx1"/>
                </a:solidFill>
                <a:effectLst/>
                <a:latin typeface="Arial" charset="0"/>
                <a:ea typeface="ＭＳ Ｐゴシック" charset="0"/>
                <a:cs typeface="ＭＳ Ｐゴシック" charset="0"/>
              </a:rPr>
              <a:t> for our client – interested in using Spring, Hibernate, Object-Relational-Mapping</a:t>
            </a:r>
          </a:p>
        </p:txBody>
      </p:sp>
      <p:sp>
        <p:nvSpPr>
          <p:cNvPr id="4" name="Slide Number Placeholder 3"/>
          <p:cNvSpPr>
            <a:spLocks noGrp="1"/>
          </p:cNvSpPr>
          <p:nvPr>
            <p:ph type="sldNum" sz="quarter" idx="10"/>
          </p:nvPr>
        </p:nvSpPr>
        <p:spPr/>
        <p:txBody>
          <a:bodyPr/>
          <a:lstStyle/>
          <a:p>
            <a:fld id="{808DC025-7D65-6B44-B00A-E55C534F13A5}" type="slidenum">
              <a:rPr lang="en-US" smtClean="0"/>
              <a:pPr/>
              <a:t>26</a:t>
            </a:fld>
            <a:endParaRPr lang="en-US"/>
          </a:p>
        </p:txBody>
      </p:sp>
    </p:spTree>
    <p:extLst>
      <p:ext uri="{BB962C8B-B14F-4D97-AF65-F5344CB8AC3E}">
        <p14:creationId xmlns:p14="http://schemas.microsoft.com/office/powerpoint/2010/main" val="58587684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smtClean="0"/>
              <a:t>Let me give a very concrete example of how we followed</a:t>
            </a:r>
            <a:r>
              <a:rPr lang="en-US" sz="1000" baseline="0" dirty="0" smtClean="0"/>
              <a:t> this process:</a:t>
            </a:r>
          </a:p>
          <a:p>
            <a:pPr marL="171450" indent="-171450">
              <a:buFontTx/>
              <a:buChar char="-"/>
            </a:pPr>
            <a:r>
              <a:rPr lang="en-US" sz="1000" baseline="0" dirty="0" smtClean="0"/>
              <a:t>This is a dynamic view of our architecture – outbound message path</a:t>
            </a:r>
          </a:p>
          <a:p>
            <a:pPr marL="171450" indent="-171450">
              <a:buFontTx/>
              <a:buChar char="-"/>
            </a:pPr>
            <a:r>
              <a:rPr lang="en-US" sz="1000" baseline="0" dirty="0" smtClean="0"/>
              <a:t>Requirement that system should sustain outbound throughput of 200 messages / second</a:t>
            </a:r>
          </a:p>
          <a:p>
            <a:pPr marL="171450" indent="-171450">
              <a:buFontTx/>
              <a:buChar char="-"/>
            </a:pPr>
            <a:r>
              <a:rPr lang="en-US" sz="1000" baseline="0" dirty="0" smtClean="0"/>
              <a:t>Both relevant to checking scalability and performance</a:t>
            </a:r>
          </a:p>
          <a:p>
            <a:pPr marL="171450" indent="-171450">
              <a:buFontTx/>
              <a:buChar char="-"/>
            </a:pPr>
            <a:r>
              <a:rPr lang="en-US" sz="1000" baseline="0" dirty="0" smtClean="0"/>
              <a:t>The path is simple – a single command can result in 100’s, or thousands of messages over different protocols</a:t>
            </a:r>
          </a:p>
          <a:p>
            <a:pPr marL="171450" indent="-171450">
              <a:buFontTx/>
              <a:buChar char="-"/>
            </a:pPr>
            <a:endParaRPr lang="en-US" sz="1000" baseline="0" dirty="0" smtClean="0"/>
          </a:p>
          <a:p>
            <a:pPr marL="0" indent="0">
              <a:buFontTx/>
              <a:buNone/>
            </a:pPr>
            <a:r>
              <a:rPr lang="en-US" sz="1000" baseline="0" dirty="0" smtClean="0"/>
              <a:t>Several design decisions at stake:</a:t>
            </a:r>
          </a:p>
          <a:p>
            <a:pPr marL="171450" indent="-171450">
              <a:buFontTx/>
              <a:buChar char="-"/>
            </a:pPr>
            <a:r>
              <a:rPr lang="en-US" sz="1000" baseline="0" dirty="0" smtClean="0"/>
              <a:t>Segregated expensive database write operations from the outbound path</a:t>
            </a:r>
          </a:p>
          <a:p>
            <a:pPr marL="171450" indent="-171450">
              <a:buFontTx/>
              <a:buChar char="-"/>
            </a:pPr>
            <a:r>
              <a:rPr lang="en-US" sz="1000" baseline="0" dirty="0" smtClean="0"/>
              <a:t>Using message queues to allow each component to scale independently – correct topology?</a:t>
            </a:r>
          </a:p>
          <a:p>
            <a:pPr marL="171450" indent="-171450">
              <a:buFontTx/>
              <a:buChar char="-"/>
            </a:pPr>
            <a:r>
              <a:rPr lang="en-US" sz="1000" baseline="0" dirty="0" smtClean="0"/>
              <a:t>Caching policy used in each component</a:t>
            </a:r>
          </a:p>
          <a:p>
            <a:pPr marL="171450" indent="-171450">
              <a:buFontTx/>
              <a:buChar char="-"/>
            </a:pPr>
            <a:r>
              <a:rPr lang="en-US" sz="1000" baseline="0" dirty="0" smtClean="0"/>
              <a:t>Dispatch algorithm used to split messages according to outbound protocol</a:t>
            </a:r>
          </a:p>
          <a:p>
            <a:pPr marL="171450" indent="-171450">
              <a:buFontTx/>
              <a:buChar char="-"/>
            </a:pPr>
            <a:endParaRPr lang="en-US" sz="1000" baseline="0" dirty="0"/>
          </a:p>
          <a:p>
            <a:pPr marL="0" indent="0">
              <a:buFontTx/>
              <a:buNone/>
            </a:pPr>
            <a:endParaRPr lang="en-US" sz="1000" baseline="0" dirty="0" smtClean="0"/>
          </a:p>
        </p:txBody>
      </p:sp>
      <p:sp>
        <p:nvSpPr>
          <p:cNvPr id="4" name="Slide Number Placeholder 3"/>
          <p:cNvSpPr>
            <a:spLocks noGrp="1"/>
          </p:cNvSpPr>
          <p:nvPr>
            <p:ph type="sldNum" sz="quarter" idx="10"/>
          </p:nvPr>
        </p:nvSpPr>
        <p:spPr/>
        <p:txBody>
          <a:bodyPr/>
          <a:lstStyle/>
          <a:p>
            <a:fld id="{808DC025-7D65-6B44-B00A-E55C534F13A5}" type="slidenum">
              <a:rPr lang="en-US" smtClean="0"/>
              <a:pPr/>
              <a:t>27</a:t>
            </a:fld>
            <a:endParaRPr lang="en-US"/>
          </a:p>
        </p:txBody>
      </p:sp>
    </p:spTree>
    <p:extLst>
      <p:ext uri="{BB962C8B-B14F-4D97-AF65-F5344CB8AC3E}">
        <p14:creationId xmlns:p14="http://schemas.microsoft.com/office/powerpoint/2010/main" val="58587684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sz="1000" dirty="0" smtClean="0"/>
              <a:t>Look</a:t>
            </a:r>
            <a:r>
              <a:rPr lang="en-US" sz="1000" baseline="0" dirty="0" smtClean="0"/>
              <a:t> at a simplified static view of the architecture:</a:t>
            </a:r>
          </a:p>
          <a:p>
            <a:pPr marL="628650" lvl="1" indent="-171450">
              <a:buFontTx/>
              <a:buChar char="-"/>
            </a:pPr>
            <a:r>
              <a:rPr lang="en-US" sz="1000" baseline="0" dirty="0" smtClean="0"/>
              <a:t>Somehow these modules have to work together to meet this goal</a:t>
            </a:r>
          </a:p>
          <a:p>
            <a:pPr marL="628650" lvl="1" indent="-171450">
              <a:buFontTx/>
              <a:buChar char="-"/>
            </a:pPr>
            <a:r>
              <a:rPr lang="en-US" sz="1000" baseline="0" dirty="0" smtClean="0"/>
              <a:t>What do we build first? </a:t>
            </a:r>
          </a:p>
          <a:p>
            <a:pPr marL="628650" lvl="1" indent="-171450">
              <a:buFontTx/>
              <a:buChar char="-"/>
            </a:pPr>
            <a:r>
              <a:rPr lang="en-US" sz="1000" baseline="0" dirty="0" smtClean="0"/>
              <a:t>How much of each component?</a:t>
            </a:r>
            <a:endParaRPr lang="en-US" sz="1000" dirty="0"/>
          </a:p>
        </p:txBody>
      </p:sp>
      <p:sp>
        <p:nvSpPr>
          <p:cNvPr id="4" name="Slide Number Placeholder 3"/>
          <p:cNvSpPr>
            <a:spLocks noGrp="1"/>
          </p:cNvSpPr>
          <p:nvPr>
            <p:ph type="sldNum" sz="quarter" idx="10"/>
          </p:nvPr>
        </p:nvSpPr>
        <p:spPr/>
        <p:txBody>
          <a:bodyPr/>
          <a:lstStyle/>
          <a:p>
            <a:fld id="{808DC025-7D65-6B44-B00A-E55C534F13A5}" type="slidenum">
              <a:rPr lang="en-US" smtClean="0"/>
              <a:pPr/>
              <a:t>28</a:t>
            </a:fld>
            <a:endParaRPr lang="en-US"/>
          </a:p>
        </p:txBody>
      </p:sp>
    </p:spTree>
    <p:extLst>
      <p:ext uri="{BB962C8B-B14F-4D97-AF65-F5344CB8AC3E}">
        <p14:creationId xmlns:p14="http://schemas.microsoft.com/office/powerpoint/2010/main" val="331124462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sz="1000" baseline="0" dirty="0" smtClean="0"/>
              <a:t>Fashioned the building blocks we would need to construct more of the system</a:t>
            </a:r>
          </a:p>
          <a:p>
            <a:pPr marL="171450" indent="-171450">
              <a:buFontTx/>
              <a:buChar char="-"/>
            </a:pPr>
            <a:endParaRPr lang="en-US" sz="1000" baseline="0" dirty="0" smtClean="0"/>
          </a:p>
          <a:p>
            <a:pPr marL="171450" indent="-171450">
              <a:buFontTx/>
              <a:buChar char="-"/>
            </a:pPr>
            <a:r>
              <a:rPr lang="en-US" sz="1000" baseline="0" dirty="0" smtClean="0"/>
              <a:t>Core was concentration of technologies related to (all required to meet performance / scale objectives)</a:t>
            </a:r>
          </a:p>
          <a:p>
            <a:pPr marL="628650" lvl="1" indent="-171450">
              <a:buFontTx/>
              <a:buChar char="-"/>
            </a:pPr>
            <a:r>
              <a:rPr lang="en-US" sz="1000" baseline="0" dirty="0" smtClean="0"/>
              <a:t>Message serialization</a:t>
            </a:r>
          </a:p>
          <a:p>
            <a:pPr marL="628650" lvl="1" indent="-171450">
              <a:buFontTx/>
              <a:buChar char="-"/>
            </a:pPr>
            <a:r>
              <a:rPr lang="en-US" sz="1000" baseline="0" dirty="0" smtClean="0"/>
              <a:t>Connectors</a:t>
            </a:r>
          </a:p>
          <a:p>
            <a:pPr marL="628650" lvl="1" indent="-171450">
              <a:buFontTx/>
              <a:buChar char="-"/>
            </a:pPr>
            <a:r>
              <a:rPr lang="en-US" sz="1000" baseline="0" dirty="0" smtClean="0"/>
              <a:t>Data access to persistence tier</a:t>
            </a:r>
          </a:p>
          <a:p>
            <a:pPr marL="628650" lvl="1" indent="-171450">
              <a:buFontTx/>
              <a:buChar char="-"/>
            </a:pPr>
            <a:r>
              <a:rPr lang="en-US" sz="1000" baseline="0" dirty="0" smtClean="0"/>
              <a:t>Caching</a:t>
            </a:r>
          </a:p>
          <a:p>
            <a:pPr marL="171450" lvl="0" indent="-171450">
              <a:buFontTx/>
              <a:buChar char="-"/>
            </a:pPr>
            <a:endParaRPr lang="en-US" sz="1000" baseline="0" dirty="0" smtClean="0"/>
          </a:p>
          <a:p>
            <a:pPr marL="171450" lvl="0" indent="-171450">
              <a:buFontTx/>
              <a:buChar char="-"/>
            </a:pPr>
            <a:r>
              <a:rPr lang="en-US" sz="1000" baseline="0" dirty="0" smtClean="0"/>
              <a:t>One of our first performance tests were on our connectors themselves</a:t>
            </a:r>
          </a:p>
          <a:p>
            <a:pPr marL="628650" lvl="1" indent="-171450">
              <a:buFontTx/>
              <a:buChar char="-"/>
            </a:pPr>
            <a:r>
              <a:rPr lang="en-US" sz="1000" baseline="0" dirty="0" smtClean="0"/>
              <a:t>Found that we needed more throughput</a:t>
            </a:r>
          </a:p>
          <a:p>
            <a:pPr marL="628650" lvl="1" indent="-171450">
              <a:buFontTx/>
              <a:buChar char="-"/>
            </a:pPr>
            <a:r>
              <a:rPr lang="en-US" sz="1000" baseline="0" dirty="0" smtClean="0"/>
              <a:t>Implemented connection and channel pooling to get those numbers up</a:t>
            </a:r>
          </a:p>
        </p:txBody>
      </p:sp>
      <p:sp>
        <p:nvSpPr>
          <p:cNvPr id="4" name="Slide Number Placeholder 3"/>
          <p:cNvSpPr>
            <a:spLocks noGrp="1"/>
          </p:cNvSpPr>
          <p:nvPr>
            <p:ph type="sldNum" sz="quarter" idx="10"/>
          </p:nvPr>
        </p:nvSpPr>
        <p:spPr/>
        <p:txBody>
          <a:bodyPr/>
          <a:lstStyle/>
          <a:p>
            <a:fld id="{808DC025-7D65-6B44-B00A-E55C534F13A5}" type="slidenum">
              <a:rPr lang="en-US" smtClean="0"/>
              <a:pPr/>
              <a:t>29</a:t>
            </a:fld>
            <a:endParaRPr lang="en-US"/>
          </a:p>
        </p:txBody>
      </p:sp>
    </p:spTree>
    <p:extLst>
      <p:ext uri="{BB962C8B-B14F-4D97-AF65-F5344CB8AC3E}">
        <p14:creationId xmlns:p14="http://schemas.microsoft.com/office/powerpoint/2010/main" val="33112446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1C02BDA-C11E-7949-9E5F-8DD8A483FBCF}" type="slidenum">
              <a:rPr lang="en-US"/>
              <a:pPr/>
              <a:t>3</a:t>
            </a:fld>
            <a:endParaRPr lang="en-US"/>
          </a:p>
        </p:txBody>
      </p:sp>
      <p:sp>
        <p:nvSpPr>
          <p:cNvPr id="11266"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11267" name="Rectangle 3"/>
          <p:cNvSpPr>
            <a:spLocks noGrp="1" noChangeArrowheads="1"/>
          </p:cNvSpPr>
          <p:nvPr>
            <p:ph type="body" idx="1"/>
          </p:nvPr>
        </p:nvSpPr>
        <p:spPr/>
        <p:txBody>
          <a:bodyPr/>
          <a:lstStyle/>
          <a:p>
            <a:r>
              <a:rPr lang="en-US" dirty="0"/>
              <a:t>- This is my team that comprises of Tharanga, Rui, Matt, Danny, and myself. </a:t>
            </a:r>
          </a:p>
          <a:p>
            <a:endParaRPr lang="en-US"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sz="1000" baseline="0" dirty="0" smtClean="0"/>
              <a:t>Used blocks to build other components</a:t>
            </a:r>
          </a:p>
          <a:p>
            <a:pPr marL="171450" indent="-171450">
              <a:buFontTx/>
              <a:buChar char="-"/>
            </a:pPr>
            <a:endParaRPr lang="en-US" sz="1000" baseline="0" dirty="0" smtClean="0"/>
          </a:p>
          <a:p>
            <a:pPr marL="171450" indent="-171450">
              <a:buFontTx/>
              <a:buChar char="-"/>
            </a:pPr>
            <a:r>
              <a:rPr lang="en-US" sz="1000" baseline="0" dirty="0" smtClean="0"/>
              <a:t>Small unit of work pattern meant functionality already limited – even more limited subset</a:t>
            </a:r>
          </a:p>
          <a:p>
            <a:pPr marL="171450" indent="-171450">
              <a:buFontTx/>
              <a:buChar char="-"/>
            </a:pPr>
            <a:endParaRPr lang="en-US" sz="1000" baseline="0" dirty="0" smtClean="0"/>
          </a:p>
          <a:p>
            <a:pPr marL="171450" indent="-171450">
              <a:buFontTx/>
              <a:buChar char="-"/>
            </a:pPr>
            <a:r>
              <a:rPr lang="en-US" sz="1000" baseline="0" dirty="0" smtClean="0"/>
              <a:t>Only required one gateway for the outbound path: client interested in this protocol</a:t>
            </a:r>
          </a:p>
        </p:txBody>
      </p:sp>
      <p:sp>
        <p:nvSpPr>
          <p:cNvPr id="4" name="Slide Number Placeholder 3"/>
          <p:cNvSpPr>
            <a:spLocks noGrp="1"/>
          </p:cNvSpPr>
          <p:nvPr>
            <p:ph type="sldNum" sz="quarter" idx="10"/>
          </p:nvPr>
        </p:nvSpPr>
        <p:spPr/>
        <p:txBody>
          <a:bodyPr/>
          <a:lstStyle/>
          <a:p>
            <a:fld id="{808DC025-7D65-6B44-B00A-E55C534F13A5}" type="slidenum">
              <a:rPr lang="en-US" smtClean="0"/>
              <a:pPr/>
              <a:t>30</a:t>
            </a:fld>
            <a:endParaRPr lang="en-US"/>
          </a:p>
        </p:txBody>
      </p:sp>
    </p:spTree>
    <p:extLst>
      <p:ext uri="{BB962C8B-B14F-4D97-AF65-F5344CB8AC3E}">
        <p14:creationId xmlns:p14="http://schemas.microsoft.com/office/powerpoint/2010/main" val="331124462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sz="1000" baseline="0" dirty="0" smtClean="0"/>
              <a:t>After integration, ran first test : 50 messages per second – well off from where we wanted to be. – Why?</a:t>
            </a:r>
          </a:p>
          <a:p>
            <a:pPr marL="171450" indent="-171450">
              <a:buFontTx/>
              <a:buChar char="-"/>
            </a:pPr>
            <a:endParaRPr lang="en-US" sz="1000" baseline="0" dirty="0" smtClean="0"/>
          </a:p>
          <a:p>
            <a:pPr marL="171450" indent="-171450">
              <a:buFontTx/>
              <a:buChar char="-"/>
            </a:pPr>
            <a:r>
              <a:rPr lang="en-US" sz="1000" baseline="0" dirty="0" smtClean="0"/>
              <a:t>Analysis of results with client, who had some insights into the matter.</a:t>
            </a:r>
          </a:p>
          <a:p>
            <a:pPr marL="171450" indent="-171450">
              <a:buFontTx/>
              <a:buChar char="-"/>
            </a:pPr>
            <a:endParaRPr lang="en-US" sz="1000" baseline="0" dirty="0" smtClean="0"/>
          </a:p>
          <a:p>
            <a:pPr marL="171450" indent="-171450">
              <a:buFontTx/>
              <a:buChar char="-"/>
            </a:pPr>
            <a:r>
              <a:rPr lang="en-US" sz="1000" baseline="0" dirty="0" smtClean="0"/>
              <a:t>Architecture didn’t specify the caching behavior in enough detail to use it properly</a:t>
            </a:r>
          </a:p>
          <a:p>
            <a:pPr marL="171450" indent="-171450">
              <a:buFontTx/>
              <a:buChar char="-"/>
            </a:pPr>
            <a:r>
              <a:rPr lang="en-US" sz="1000" baseline="0" dirty="0" smtClean="0"/>
              <a:t>Dispatch algorithm was inappropriate for the message pattern in the system</a:t>
            </a:r>
          </a:p>
          <a:p>
            <a:pPr marL="171450" indent="-171450">
              <a:buFontTx/>
              <a:buChar char="-"/>
            </a:pPr>
            <a:r>
              <a:rPr lang="en-US" sz="1000" baseline="0" dirty="0" smtClean="0"/>
              <a:t>Serializing too much information, think carefully about where it is really needed</a:t>
            </a:r>
          </a:p>
          <a:p>
            <a:pPr marL="0" indent="0">
              <a:buFontTx/>
              <a:buNone/>
            </a:pPr>
            <a:endParaRPr lang="en-US" sz="1000" baseline="0" dirty="0" smtClean="0"/>
          </a:p>
          <a:p>
            <a:pPr marL="0" indent="0">
              <a:buFontTx/>
              <a:buNone/>
            </a:pPr>
            <a:endParaRPr lang="en-US" sz="1000" baseline="0" dirty="0" smtClean="0"/>
          </a:p>
        </p:txBody>
      </p:sp>
      <p:sp>
        <p:nvSpPr>
          <p:cNvPr id="4" name="Slide Number Placeholder 3"/>
          <p:cNvSpPr>
            <a:spLocks noGrp="1"/>
          </p:cNvSpPr>
          <p:nvPr>
            <p:ph type="sldNum" sz="quarter" idx="10"/>
          </p:nvPr>
        </p:nvSpPr>
        <p:spPr/>
        <p:txBody>
          <a:bodyPr/>
          <a:lstStyle/>
          <a:p>
            <a:fld id="{808DC025-7D65-6B44-B00A-E55C534F13A5}" type="slidenum">
              <a:rPr lang="en-US" smtClean="0"/>
              <a:pPr/>
              <a:t>31</a:t>
            </a:fld>
            <a:endParaRPr lang="en-US"/>
          </a:p>
        </p:txBody>
      </p:sp>
    </p:spTree>
    <p:extLst>
      <p:ext uri="{BB962C8B-B14F-4D97-AF65-F5344CB8AC3E}">
        <p14:creationId xmlns:p14="http://schemas.microsoft.com/office/powerpoint/2010/main" val="331124462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sz="1000" baseline="0" dirty="0" smtClean="0"/>
              <a:t>Revised select components – equated to architectural decisions</a:t>
            </a:r>
          </a:p>
          <a:p>
            <a:pPr marL="171450" indent="-171450">
              <a:buFontTx/>
              <a:buChar char="-"/>
            </a:pPr>
            <a:r>
              <a:rPr lang="en-US" sz="1000" baseline="0" dirty="0" smtClean="0"/>
              <a:t>Re-ran test suite and managed to achieve the quality attribute’s test objectives</a:t>
            </a:r>
          </a:p>
        </p:txBody>
      </p:sp>
      <p:sp>
        <p:nvSpPr>
          <p:cNvPr id="4" name="Slide Number Placeholder 3"/>
          <p:cNvSpPr>
            <a:spLocks noGrp="1"/>
          </p:cNvSpPr>
          <p:nvPr>
            <p:ph type="sldNum" sz="quarter" idx="10"/>
          </p:nvPr>
        </p:nvSpPr>
        <p:spPr/>
        <p:txBody>
          <a:bodyPr/>
          <a:lstStyle/>
          <a:p>
            <a:fld id="{808DC025-7D65-6B44-B00A-E55C534F13A5}" type="slidenum">
              <a:rPr lang="en-US" smtClean="0"/>
              <a:pPr/>
              <a:t>32</a:t>
            </a:fld>
            <a:endParaRPr lang="en-US"/>
          </a:p>
        </p:txBody>
      </p:sp>
    </p:spTree>
    <p:extLst>
      <p:ext uri="{BB962C8B-B14F-4D97-AF65-F5344CB8AC3E}">
        <p14:creationId xmlns:p14="http://schemas.microsoft.com/office/powerpoint/2010/main" val="331124462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8DC025-7D65-6B44-B00A-E55C534F13A5}" type="slidenum">
              <a:rPr lang="en-US" smtClean="0"/>
              <a:pPr/>
              <a:t>33</a:t>
            </a:fld>
            <a:endParaRPr lang="en-US"/>
          </a:p>
        </p:txBody>
      </p:sp>
    </p:spTree>
    <p:extLst>
      <p:ext uri="{BB962C8B-B14F-4D97-AF65-F5344CB8AC3E}">
        <p14:creationId xmlns:p14="http://schemas.microsoft.com/office/powerpoint/2010/main" val="138875394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smtClean="0"/>
              <a:t>Where are we right now:</a:t>
            </a:r>
          </a:p>
          <a:p>
            <a:endParaRPr lang="en-US" sz="1000" dirty="0" smtClean="0"/>
          </a:p>
          <a:p>
            <a:pPr marL="171450" indent="-171450">
              <a:buFontTx/>
              <a:buChar char="-"/>
            </a:pPr>
            <a:r>
              <a:rPr lang="en-US" sz="1000" dirty="0" smtClean="0"/>
              <a:t>We’ve built</a:t>
            </a:r>
            <a:r>
              <a:rPr lang="en-US" sz="1000" baseline="0" dirty="0" smtClean="0"/>
              <a:t> components we need for verification activities</a:t>
            </a:r>
          </a:p>
          <a:p>
            <a:pPr marL="171450" indent="-171450">
              <a:buFontTx/>
              <a:buChar char="-"/>
            </a:pPr>
            <a:r>
              <a:rPr lang="en-US" sz="1000" baseline="0" dirty="0" smtClean="0"/>
              <a:t>Tackled high-priority scalability challenges first, extensibility as we go forward</a:t>
            </a:r>
          </a:p>
          <a:p>
            <a:pPr marL="171450" indent="-171450">
              <a:buFontTx/>
              <a:buChar char="-"/>
            </a:pPr>
            <a:endParaRPr lang="en-US" sz="1000" dirty="0"/>
          </a:p>
        </p:txBody>
      </p:sp>
      <p:sp>
        <p:nvSpPr>
          <p:cNvPr id="4" name="Slide Number Placeholder 3"/>
          <p:cNvSpPr>
            <a:spLocks noGrp="1"/>
          </p:cNvSpPr>
          <p:nvPr>
            <p:ph type="sldNum" sz="quarter" idx="10"/>
          </p:nvPr>
        </p:nvSpPr>
        <p:spPr/>
        <p:txBody>
          <a:bodyPr/>
          <a:lstStyle/>
          <a:p>
            <a:fld id="{808DC025-7D65-6B44-B00A-E55C534F13A5}" type="slidenum">
              <a:rPr lang="en-US" smtClean="0"/>
              <a:pPr/>
              <a:t>34</a:t>
            </a:fld>
            <a:endParaRPr lang="en-US"/>
          </a:p>
        </p:txBody>
      </p:sp>
    </p:spTree>
    <p:extLst>
      <p:ext uri="{BB962C8B-B14F-4D97-AF65-F5344CB8AC3E}">
        <p14:creationId xmlns:p14="http://schemas.microsoft.com/office/powerpoint/2010/main" val="82200634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i="0" dirty="0"/>
          </a:p>
        </p:txBody>
      </p:sp>
      <p:sp>
        <p:nvSpPr>
          <p:cNvPr id="4" name="Slide Number Placeholder 3"/>
          <p:cNvSpPr>
            <a:spLocks noGrp="1"/>
          </p:cNvSpPr>
          <p:nvPr>
            <p:ph type="sldNum" sz="quarter" idx="10"/>
          </p:nvPr>
        </p:nvSpPr>
        <p:spPr/>
        <p:txBody>
          <a:bodyPr/>
          <a:lstStyle/>
          <a:p>
            <a:fld id="{808DC025-7D65-6B44-B00A-E55C534F13A5}" type="slidenum">
              <a:rPr lang="en-US" smtClean="0"/>
              <a:pPr/>
              <a:t>35</a:t>
            </a:fld>
            <a:endParaRPr lang="en-US"/>
          </a:p>
        </p:txBody>
      </p:sp>
    </p:spTree>
    <p:extLst>
      <p:ext uri="{BB962C8B-B14F-4D97-AF65-F5344CB8AC3E}">
        <p14:creationId xmlns:p14="http://schemas.microsoft.com/office/powerpoint/2010/main" val="175273066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1C02BDA-C11E-7949-9E5F-8DD8A483FBCF}" type="slidenum">
              <a:rPr lang="en-US"/>
              <a:pPr/>
              <a:t>36</a:t>
            </a:fld>
            <a:endParaRPr lang="en-US"/>
          </a:p>
        </p:txBody>
      </p:sp>
      <p:sp>
        <p:nvSpPr>
          <p:cNvPr id="11266"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11267"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Our system will reside with energy aggregators,</a:t>
            </a:r>
            <a:r>
              <a:rPr lang="en-US" baseline="0" dirty="0" smtClean="0"/>
              <a:t> such as EnerNOC to handle notification and feedback</a:t>
            </a:r>
            <a:endParaRPr lang="en-US" dirty="0"/>
          </a:p>
        </p:txBody>
      </p:sp>
      <p:sp>
        <p:nvSpPr>
          <p:cNvPr id="4" name="Slide Number Placeholder 3"/>
          <p:cNvSpPr>
            <a:spLocks noGrp="1"/>
          </p:cNvSpPr>
          <p:nvPr>
            <p:ph type="sldNum" sz="quarter" idx="10"/>
          </p:nvPr>
        </p:nvSpPr>
        <p:spPr/>
        <p:txBody>
          <a:bodyPr/>
          <a:lstStyle/>
          <a:p>
            <a:fld id="{808DC025-7D65-6B44-B00A-E55C534F13A5}" type="slidenum">
              <a:rPr lang="en-US" smtClean="0"/>
              <a:pPr/>
              <a:t>39</a:t>
            </a:fld>
            <a:endParaRPr lang="en-US"/>
          </a:p>
        </p:txBody>
      </p:sp>
    </p:spTree>
    <p:extLst>
      <p:ext uri="{BB962C8B-B14F-4D97-AF65-F5344CB8AC3E}">
        <p14:creationId xmlns:p14="http://schemas.microsoft.com/office/powerpoint/2010/main" val="200860530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Project scope is denoted by the grey dotted box</a:t>
            </a:r>
            <a:endParaRPr lang="en-US" dirty="0"/>
          </a:p>
        </p:txBody>
      </p:sp>
      <p:sp>
        <p:nvSpPr>
          <p:cNvPr id="4" name="Slide Number Placeholder 3"/>
          <p:cNvSpPr>
            <a:spLocks noGrp="1"/>
          </p:cNvSpPr>
          <p:nvPr>
            <p:ph type="sldNum" sz="quarter" idx="10"/>
          </p:nvPr>
        </p:nvSpPr>
        <p:spPr/>
        <p:txBody>
          <a:bodyPr/>
          <a:lstStyle/>
          <a:p>
            <a:fld id="{808DC025-7D65-6B44-B00A-E55C534F13A5}" type="slidenum">
              <a:rPr lang="en-US" smtClean="0"/>
              <a:pPr/>
              <a:t>40</a:t>
            </a:fld>
            <a:endParaRPr lang="en-US"/>
          </a:p>
        </p:txBody>
      </p:sp>
    </p:spTree>
    <p:extLst>
      <p:ext uri="{BB962C8B-B14F-4D97-AF65-F5344CB8AC3E}">
        <p14:creationId xmlns:p14="http://schemas.microsoft.com/office/powerpoint/2010/main" val="246240236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08DC025-7D65-6B44-B00A-E55C534F13A5}" type="slidenum">
              <a:rPr lang="en-US" smtClean="0"/>
              <a:pPr/>
              <a:t>41</a:t>
            </a:fld>
            <a:endParaRPr lang="en-US"/>
          </a:p>
        </p:txBody>
      </p:sp>
    </p:spTree>
    <p:extLst>
      <p:ext uri="{BB962C8B-B14F-4D97-AF65-F5344CB8AC3E}">
        <p14:creationId xmlns:p14="http://schemas.microsoft.com/office/powerpoint/2010/main" val="36973695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these are the mentors who have been constantly guiding the team since Fall-2011. They are Grace, Mel, and Bradley</a:t>
            </a:r>
            <a:endParaRPr lang="en-US" i="0" dirty="0"/>
          </a:p>
        </p:txBody>
      </p:sp>
      <p:sp>
        <p:nvSpPr>
          <p:cNvPr id="4" name="Slide Number Placeholder 3"/>
          <p:cNvSpPr>
            <a:spLocks noGrp="1"/>
          </p:cNvSpPr>
          <p:nvPr>
            <p:ph type="sldNum" sz="quarter" idx="10"/>
          </p:nvPr>
        </p:nvSpPr>
        <p:spPr/>
        <p:txBody>
          <a:bodyPr/>
          <a:lstStyle/>
          <a:p>
            <a:fld id="{808DC025-7D65-6B44-B00A-E55C534F13A5}" type="slidenum">
              <a:rPr lang="en-US" smtClean="0"/>
              <a:pPr/>
              <a:t>4</a:t>
            </a:fld>
            <a:endParaRPr lang="en-US"/>
          </a:p>
        </p:txBody>
      </p:sp>
    </p:spTree>
    <p:extLst>
      <p:ext uri="{BB962C8B-B14F-4D97-AF65-F5344CB8AC3E}">
        <p14:creationId xmlns:p14="http://schemas.microsoft.com/office/powerpoint/2010/main" val="123240409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08DC025-7D65-6B44-B00A-E55C534F13A5}" type="slidenum">
              <a:rPr lang="en-US" smtClean="0"/>
              <a:pPr/>
              <a:t>42</a:t>
            </a:fld>
            <a:endParaRPr lang="en-US"/>
          </a:p>
        </p:txBody>
      </p:sp>
    </p:spTree>
    <p:extLst>
      <p:ext uri="{BB962C8B-B14F-4D97-AF65-F5344CB8AC3E}">
        <p14:creationId xmlns:p14="http://schemas.microsoft.com/office/powerpoint/2010/main" val="369736955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08DC025-7D65-6B44-B00A-E55C534F13A5}" type="slidenum">
              <a:rPr lang="en-US" smtClean="0"/>
              <a:pPr/>
              <a:t>43</a:t>
            </a:fld>
            <a:endParaRPr lang="en-US"/>
          </a:p>
        </p:txBody>
      </p:sp>
    </p:spTree>
    <p:extLst>
      <p:ext uri="{BB962C8B-B14F-4D97-AF65-F5344CB8AC3E}">
        <p14:creationId xmlns:p14="http://schemas.microsoft.com/office/powerpoint/2010/main" val="369736955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08DC025-7D65-6B44-B00A-E55C534F13A5}" type="slidenum">
              <a:rPr lang="en-US" smtClean="0"/>
              <a:pPr/>
              <a:t>44</a:t>
            </a:fld>
            <a:endParaRPr lang="en-US"/>
          </a:p>
        </p:txBody>
      </p:sp>
    </p:spTree>
    <p:extLst>
      <p:ext uri="{BB962C8B-B14F-4D97-AF65-F5344CB8AC3E}">
        <p14:creationId xmlns:p14="http://schemas.microsoft.com/office/powerpoint/2010/main" val="369736955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08DC025-7D65-6B44-B00A-E55C534F13A5}" type="slidenum">
              <a:rPr lang="en-US" smtClean="0"/>
              <a:pPr/>
              <a:t>45</a:t>
            </a:fld>
            <a:endParaRPr lang="en-US"/>
          </a:p>
        </p:txBody>
      </p:sp>
    </p:spTree>
    <p:extLst>
      <p:ext uri="{BB962C8B-B14F-4D97-AF65-F5344CB8AC3E}">
        <p14:creationId xmlns:p14="http://schemas.microsoft.com/office/powerpoint/2010/main" val="369736955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08DC025-7D65-6B44-B00A-E55C534F13A5}" type="slidenum">
              <a:rPr lang="en-US" smtClean="0"/>
              <a:pPr/>
              <a:t>46</a:t>
            </a:fld>
            <a:endParaRPr lang="en-US"/>
          </a:p>
        </p:txBody>
      </p:sp>
    </p:spTree>
    <p:extLst>
      <p:ext uri="{BB962C8B-B14F-4D97-AF65-F5344CB8AC3E}">
        <p14:creationId xmlns:p14="http://schemas.microsoft.com/office/powerpoint/2010/main" val="369736955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08DC025-7D65-6B44-B00A-E55C534F13A5}" type="slidenum">
              <a:rPr lang="en-US" smtClean="0"/>
              <a:pPr/>
              <a:t>47</a:t>
            </a:fld>
            <a:endParaRPr lang="en-US"/>
          </a:p>
        </p:txBody>
      </p:sp>
    </p:spTree>
    <p:extLst>
      <p:ext uri="{BB962C8B-B14F-4D97-AF65-F5344CB8AC3E}">
        <p14:creationId xmlns:p14="http://schemas.microsoft.com/office/powerpoint/2010/main" val="369736955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08DC025-7D65-6B44-B00A-E55C534F13A5}" type="slidenum">
              <a:rPr lang="en-US" smtClean="0"/>
              <a:pPr/>
              <a:t>48</a:t>
            </a:fld>
            <a:endParaRPr lang="en-US"/>
          </a:p>
        </p:txBody>
      </p:sp>
    </p:spTree>
    <p:extLst>
      <p:ext uri="{BB962C8B-B14F-4D97-AF65-F5344CB8AC3E}">
        <p14:creationId xmlns:p14="http://schemas.microsoft.com/office/powerpoint/2010/main" val="369736955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08DC025-7D65-6B44-B00A-E55C534F13A5}" type="slidenum">
              <a:rPr lang="en-US" smtClean="0"/>
              <a:pPr/>
              <a:t>49</a:t>
            </a:fld>
            <a:endParaRPr lang="en-US"/>
          </a:p>
        </p:txBody>
      </p:sp>
    </p:spTree>
    <p:extLst>
      <p:ext uri="{BB962C8B-B14F-4D97-AF65-F5344CB8AC3E}">
        <p14:creationId xmlns:p14="http://schemas.microsoft.com/office/powerpoint/2010/main" val="369736955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08DC025-7D65-6B44-B00A-E55C534F13A5}" type="slidenum">
              <a:rPr lang="en-US" smtClean="0"/>
              <a:pPr/>
              <a:t>50</a:t>
            </a:fld>
            <a:endParaRPr lang="en-US"/>
          </a:p>
        </p:txBody>
      </p:sp>
    </p:spTree>
    <p:extLst>
      <p:ext uri="{BB962C8B-B14F-4D97-AF65-F5344CB8AC3E}">
        <p14:creationId xmlns:p14="http://schemas.microsoft.com/office/powerpoint/2010/main" val="369736955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08DC025-7D65-6B44-B00A-E55C534F13A5}" type="slidenum">
              <a:rPr lang="en-US" smtClean="0"/>
              <a:pPr/>
              <a:t>51</a:t>
            </a:fld>
            <a:endParaRPr lang="en-US"/>
          </a:p>
        </p:txBody>
      </p:sp>
    </p:spTree>
    <p:extLst>
      <p:ext uri="{BB962C8B-B14F-4D97-AF65-F5344CB8AC3E}">
        <p14:creationId xmlns:p14="http://schemas.microsoft.com/office/powerpoint/2010/main" val="36973695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2C1ABB8-73E4-114F-A107-5256FB199248}" type="slidenum">
              <a:rPr lang="en-US"/>
              <a:pPr/>
              <a:t>5</a:t>
            </a:fld>
            <a:endParaRPr lang="en-US"/>
          </a:p>
        </p:txBody>
      </p:sp>
      <p:sp>
        <p:nvSpPr>
          <p:cNvPr id="12290"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12291" name="Rectangle 3"/>
          <p:cNvSpPr>
            <a:spLocks noGrp="1" noChangeArrowheads="1"/>
          </p:cNvSpPr>
          <p:nvPr>
            <p:ph type="body" idx="1"/>
          </p:nvPr>
        </p:nvSpPr>
        <p:spPr/>
        <p:txBody>
          <a:bodyPr/>
          <a:lstStyle/>
          <a:p>
            <a:r>
              <a:rPr lang="en-US" dirty="0"/>
              <a:t>This is our client, EnerNOC. They are into the energy management domain and we are doing a project for the advanced technology division which is a forward looking group searching for new, advanced, and innovative solutions to energy management</a:t>
            </a:r>
          </a:p>
          <a:p>
            <a:endParaRPr lang="en-US" i="0" dirty="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08DC025-7D65-6B44-B00A-E55C534F13A5}" type="slidenum">
              <a:rPr lang="en-US" smtClean="0"/>
              <a:pPr/>
              <a:t>52</a:t>
            </a:fld>
            <a:endParaRPr lang="en-US"/>
          </a:p>
        </p:txBody>
      </p:sp>
    </p:spTree>
    <p:extLst>
      <p:ext uri="{BB962C8B-B14F-4D97-AF65-F5344CB8AC3E}">
        <p14:creationId xmlns:p14="http://schemas.microsoft.com/office/powerpoint/2010/main" val="369736955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08DC025-7D65-6B44-B00A-E55C534F13A5}" type="slidenum">
              <a:rPr lang="en-US" smtClean="0"/>
              <a:pPr/>
              <a:t>55</a:t>
            </a:fld>
            <a:endParaRPr lang="en-US"/>
          </a:p>
        </p:txBody>
      </p:sp>
    </p:spTree>
    <p:extLst>
      <p:ext uri="{BB962C8B-B14F-4D97-AF65-F5344CB8AC3E}">
        <p14:creationId xmlns:p14="http://schemas.microsoft.com/office/powerpoint/2010/main" val="369736955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08DC025-7D65-6B44-B00A-E55C534F13A5}" type="slidenum">
              <a:rPr lang="en-US" smtClean="0"/>
              <a:pPr/>
              <a:t>56</a:t>
            </a:fld>
            <a:endParaRPr lang="en-US"/>
          </a:p>
        </p:txBody>
      </p:sp>
    </p:spTree>
    <p:extLst>
      <p:ext uri="{BB962C8B-B14F-4D97-AF65-F5344CB8AC3E}">
        <p14:creationId xmlns:p14="http://schemas.microsoft.com/office/powerpoint/2010/main" val="71140237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8DC025-7D65-6B44-B00A-E55C534F13A5}" type="slidenum">
              <a:rPr lang="en-US" smtClean="0"/>
              <a:pPr/>
              <a:t>57</a:t>
            </a:fld>
            <a:endParaRPr lang="en-US"/>
          </a:p>
        </p:txBody>
      </p:sp>
    </p:spTree>
    <p:extLst>
      <p:ext uri="{BB962C8B-B14F-4D97-AF65-F5344CB8AC3E}">
        <p14:creationId xmlns:p14="http://schemas.microsoft.com/office/powerpoint/2010/main" val="407902743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334">
              <a:defRPr/>
            </a:pPr>
            <a:r>
              <a:rPr lang="en-US" dirty="0"/>
              <a:t>- Status of the top 3 risks that were shown in Spring EOSP</a:t>
            </a:r>
            <a:br>
              <a:rPr lang="en-US" dirty="0"/>
            </a:br>
            <a:r>
              <a:rPr lang="en-US" dirty="0"/>
              <a:t>- What did we do to mitigate the top 3 risks. </a:t>
            </a:r>
          </a:p>
          <a:p>
            <a:endParaRPr lang="en-US" dirty="0"/>
          </a:p>
        </p:txBody>
      </p:sp>
      <p:sp>
        <p:nvSpPr>
          <p:cNvPr id="4" name="Slide Number Placeholder 3"/>
          <p:cNvSpPr>
            <a:spLocks noGrp="1"/>
          </p:cNvSpPr>
          <p:nvPr>
            <p:ph type="sldNum" sz="quarter" idx="10"/>
          </p:nvPr>
        </p:nvSpPr>
        <p:spPr/>
        <p:txBody>
          <a:bodyPr/>
          <a:lstStyle/>
          <a:p>
            <a:fld id="{808DC025-7D65-6B44-B00A-E55C534F13A5}" type="slidenum">
              <a:rPr lang="en-US" smtClean="0"/>
              <a:pPr/>
              <a:t>58</a:t>
            </a:fld>
            <a:endParaRPr lang="en-US"/>
          </a:p>
        </p:txBody>
      </p:sp>
    </p:spTree>
    <p:extLst>
      <p:ext uri="{BB962C8B-B14F-4D97-AF65-F5344CB8AC3E}">
        <p14:creationId xmlns:p14="http://schemas.microsoft.com/office/powerpoint/2010/main" val="108740713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08DC025-7D65-6B44-B00A-E55C534F13A5}" type="slidenum">
              <a:rPr lang="en-US" smtClean="0"/>
              <a:pPr/>
              <a:t>60</a:t>
            </a:fld>
            <a:endParaRPr lang="en-US"/>
          </a:p>
        </p:txBody>
      </p:sp>
    </p:spTree>
    <p:extLst>
      <p:ext uri="{BB962C8B-B14F-4D97-AF65-F5344CB8AC3E}">
        <p14:creationId xmlns:p14="http://schemas.microsoft.com/office/powerpoint/2010/main" val="279366442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08DC025-7D65-6B44-B00A-E55C534F13A5}" type="slidenum">
              <a:rPr lang="en-US" smtClean="0"/>
              <a:pPr/>
              <a:t>61</a:t>
            </a:fld>
            <a:endParaRPr lang="en-US"/>
          </a:p>
        </p:txBody>
      </p:sp>
    </p:spTree>
    <p:extLst>
      <p:ext uri="{BB962C8B-B14F-4D97-AF65-F5344CB8AC3E}">
        <p14:creationId xmlns:p14="http://schemas.microsoft.com/office/powerpoint/2010/main" val="71140237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08DC025-7D65-6B44-B00A-E55C534F13A5}" type="slidenum">
              <a:rPr lang="en-US" smtClean="0"/>
              <a:pPr/>
              <a:t>62</a:t>
            </a:fld>
            <a:endParaRPr lang="en-US"/>
          </a:p>
        </p:txBody>
      </p:sp>
    </p:spTree>
    <p:extLst>
      <p:ext uri="{BB962C8B-B14F-4D97-AF65-F5344CB8AC3E}">
        <p14:creationId xmlns:p14="http://schemas.microsoft.com/office/powerpoint/2010/main" val="117226866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08DC025-7D65-6B44-B00A-E55C534F13A5}" type="slidenum">
              <a:rPr lang="en-US" smtClean="0"/>
              <a:pPr/>
              <a:t>63</a:t>
            </a:fld>
            <a:endParaRPr lang="en-US"/>
          </a:p>
        </p:txBody>
      </p:sp>
    </p:spTree>
    <p:extLst>
      <p:ext uri="{BB962C8B-B14F-4D97-AF65-F5344CB8AC3E}">
        <p14:creationId xmlns:p14="http://schemas.microsoft.com/office/powerpoint/2010/main" val="279366442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08DC025-7D65-6B44-B00A-E55C534F13A5}" type="slidenum">
              <a:rPr lang="en-US" smtClean="0"/>
              <a:pPr/>
              <a:t>64</a:t>
            </a:fld>
            <a:endParaRPr lang="en-US"/>
          </a:p>
        </p:txBody>
      </p:sp>
    </p:spTree>
    <p:extLst>
      <p:ext uri="{BB962C8B-B14F-4D97-AF65-F5344CB8AC3E}">
        <p14:creationId xmlns:p14="http://schemas.microsoft.com/office/powerpoint/2010/main" val="36973695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334">
              <a:defRPr/>
            </a:pPr>
            <a:r>
              <a:rPr lang="en-US" dirty="0" smtClean="0"/>
              <a:t>Well, what’s this? This represents a blackout that happened in</a:t>
            </a:r>
            <a:r>
              <a:rPr lang="en-US" baseline="0" dirty="0" smtClean="0"/>
              <a:t> India last week due to grid overloading. Such blackouts will possibly continue to happen in the future if active steps are not taken to tackle increasing electricity demands. Unfortunately, this is just one of the many effects of increased electricity demands other than higher costs, and bigger carbon footprint that is detrimental to the environment</a:t>
            </a:r>
            <a:endParaRPr lang="en-US" dirty="0" smtClean="0"/>
          </a:p>
          <a:p>
            <a:endParaRPr lang="en-US" dirty="0"/>
          </a:p>
        </p:txBody>
      </p:sp>
      <p:sp>
        <p:nvSpPr>
          <p:cNvPr id="4" name="Slide Number Placeholder 3"/>
          <p:cNvSpPr>
            <a:spLocks noGrp="1"/>
          </p:cNvSpPr>
          <p:nvPr>
            <p:ph type="sldNum" sz="quarter" idx="10"/>
          </p:nvPr>
        </p:nvSpPr>
        <p:spPr/>
        <p:txBody>
          <a:bodyPr/>
          <a:lstStyle/>
          <a:p>
            <a:fld id="{808DC025-7D65-6B44-B00A-E55C534F13A5}" type="slidenum">
              <a:rPr lang="en-US" smtClean="0"/>
              <a:pPr/>
              <a:t>6</a:t>
            </a:fld>
            <a:endParaRPr lang="en-US"/>
          </a:p>
        </p:txBody>
      </p:sp>
    </p:spTree>
    <p:extLst>
      <p:ext uri="{BB962C8B-B14F-4D97-AF65-F5344CB8AC3E}">
        <p14:creationId xmlns:p14="http://schemas.microsoft.com/office/powerpoint/2010/main" val="343228527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08DC025-7D65-6B44-B00A-E55C534F13A5}" type="slidenum">
              <a:rPr lang="en-US" smtClean="0"/>
              <a:pPr/>
              <a:t>65</a:t>
            </a:fld>
            <a:endParaRPr lang="en-US"/>
          </a:p>
        </p:txBody>
      </p:sp>
    </p:spTree>
    <p:extLst>
      <p:ext uri="{BB962C8B-B14F-4D97-AF65-F5344CB8AC3E}">
        <p14:creationId xmlns:p14="http://schemas.microsoft.com/office/powerpoint/2010/main" val="369736955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08DC025-7D65-6B44-B00A-E55C534F13A5}" type="slidenum">
              <a:rPr lang="en-US" smtClean="0"/>
              <a:pPr/>
              <a:t>66</a:t>
            </a:fld>
            <a:endParaRPr lang="en-US"/>
          </a:p>
        </p:txBody>
      </p:sp>
    </p:spTree>
    <p:extLst>
      <p:ext uri="{BB962C8B-B14F-4D97-AF65-F5344CB8AC3E}">
        <p14:creationId xmlns:p14="http://schemas.microsoft.com/office/powerpoint/2010/main" val="369736955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Short design iterations:</a:t>
            </a:r>
            <a:r>
              <a:rPr lang="en-US" baseline="0" dirty="0" smtClean="0"/>
              <a:t> </a:t>
            </a:r>
            <a:r>
              <a:rPr lang="en-US" dirty="0" smtClean="0"/>
              <a:t>ensure convergence</a:t>
            </a:r>
            <a:r>
              <a:rPr lang="en-US" baseline="0" dirty="0" smtClean="0"/>
              <a:t> of designs and gather client feedback</a:t>
            </a:r>
          </a:p>
        </p:txBody>
      </p:sp>
      <p:sp>
        <p:nvSpPr>
          <p:cNvPr id="4" name="Slide Number Placeholder 3"/>
          <p:cNvSpPr>
            <a:spLocks noGrp="1"/>
          </p:cNvSpPr>
          <p:nvPr>
            <p:ph type="sldNum" sz="quarter" idx="10"/>
          </p:nvPr>
        </p:nvSpPr>
        <p:spPr/>
        <p:txBody>
          <a:bodyPr/>
          <a:lstStyle/>
          <a:p>
            <a:fld id="{808DC025-7D65-6B44-B00A-E55C534F13A5}" type="slidenum">
              <a:rPr lang="en-US" smtClean="0"/>
              <a:pPr/>
              <a:t>67</a:t>
            </a:fld>
            <a:endParaRPr lang="en-US"/>
          </a:p>
        </p:txBody>
      </p:sp>
    </p:spTree>
    <p:extLst>
      <p:ext uri="{BB962C8B-B14F-4D97-AF65-F5344CB8AC3E}">
        <p14:creationId xmlns:p14="http://schemas.microsoft.com/office/powerpoint/2010/main" val="65271353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08DC025-7D65-6B44-B00A-E55C534F13A5}" type="slidenum">
              <a:rPr lang="en-US" smtClean="0"/>
              <a:pPr/>
              <a:t>95</a:t>
            </a:fld>
            <a:endParaRPr lang="en-US"/>
          </a:p>
        </p:txBody>
      </p:sp>
    </p:spTree>
    <p:extLst>
      <p:ext uri="{BB962C8B-B14F-4D97-AF65-F5344CB8AC3E}">
        <p14:creationId xmlns:p14="http://schemas.microsoft.com/office/powerpoint/2010/main" val="369736955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8DC025-7D65-6B44-B00A-E55C534F13A5}" type="slidenum">
              <a:rPr lang="en-US" smtClean="0"/>
              <a:pPr/>
              <a:t>96</a:t>
            </a:fld>
            <a:endParaRPr lang="en-US"/>
          </a:p>
        </p:txBody>
      </p:sp>
    </p:spTree>
    <p:extLst>
      <p:ext uri="{BB962C8B-B14F-4D97-AF65-F5344CB8AC3E}">
        <p14:creationId xmlns:p14="http://schemas.microsoft.com/office/powerpoint/2010/main" val="369736955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08DC025-7D65-6B44-B00A-E55C534F13A5}" type="slidenum">
              <a:rPr lang="en-US" smtClean="0"/>
              <a:pPr/>
              <a:t>97</a:t>
            </a:fld>
            <a:endParaRPr lang="en-US"/>
          </a:p>
        </p:txBody>
      </p:sp>
    </p:spTree>
    <p:extLst>
      <p:ext uri="{BB962C8B-B14F-4D97-AF65-F5344CB8AC3E}">
        <p14:creationId xmlns:p14="http://schemas.microsoft.com/office/powerpoint/2010/main" val="369736955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8DC025-7D65-6B44-B00A-E55C534F13A5}" type="slidenum">
              <a:rPr lang="en-US" smtClean="0"/>
              <a:pPr/>
              <a:t>98</a:t>
            </a:fld>
            <a:endParaRPr lang="en-US"/>
          </a:p>
        </p:txBody>
      </p:sp>
    </p:spTree>
    <p:extLst>
      <p:ext uri="{BB962C8B-B14F-4D97-AF65-F5344CB8AC3E}">
        <p14:creationId xmlns:p14="http://schemas.microsoft.com/office/powerpoint/2010/main" val="369736955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08DC025-7D65-6B44-B00A-E55C534F13A5}" type="slidenum">
              <a:rPr lang="en-US" smtClean="0"/>
              <a:pPr/>
              <a:t>99</a:t>
            </a:fld>
            <a:endParaRPr lang="en-US"/>
          </a:p>
        </p:txBody>
      </p:sp>
    </p:spTree>
    <p:extLst>
      <p:ext uri="{BB962C8B-B14F-4D97-AF65-F5344CB8AC3E}">
        <p14:creationId xmlns:p14="http://schemas.microsoft.com/office/powerpoint/2010/main" val="369736955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08DC025-7D65-6B44-B00A-E55C534F13A5}" type="slidenum">
              <a:rPr lang="en-US" smtClean="0"/>
              <a:pPr/>
              <a:t>100</a:t>
            </a:fld>
            <a:endParaRPr lang="en-US"/>
          </a:p>
        </p:txBody>
      </p:sp>
    </p:spTree>
    <p:extLst>
      <p:ext uri="{BB962C8B-B14F-4D97-AF65-F5344CB8AC3E}">
        <p14:creationId xmlns:p14="http://schemas.microsoft.com/office/powerpoint/2010/main" val="36973695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334">
              <a:defRPr/>
            </a:pPr>
            <a:r>
              <a:rPr lang="en-US" dirty="0" smtClean="0"/>
              <a:t>Well, what’s this? This represents a blackout that happened in</a:t>
            </a:r>
            <a:r>
              <a:rPr lang="en-US" baseline="0" dirty="0" smtClean="0"/>
              <a:t> India last week due to grid overloading. Such blackouts will possibly continue to happen in the future if active steps are not taken to tackle increasing electricity demands. Unfortunately, this is just one of the many effects of increased electricity demands other than higher costs, and bigger carbon footprint that is detrimental to the environment</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808DC025-7D65-6B44-B00A-E55C534F13A5}" type="slidenum">
              <a:rPr lang="en-US" smtClean="0"/>
              <a:pPr/>
              <a:t>7</a:t>
            </a:fld>
            <a:endParaRPr lang="en-US"/>
          </a:p>
        </p:txBody>
      </p:sp>
    </p:spTree>
    <p:extLst>
      <p:ext uri="{BB962C8B-B14F-4D97-AF65-F5344CB8AC3E}">
        <p14:creationId xmlns:p14="http://schemas.microsoft.com/office/powerpoint/2010/main" val="19858505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dirty="0"/>
              <a:t>- Active steps need to be taken for bridging the increasing gap between energy demand and energy capacity. This is where EnerNOC comes into the picture as an “aggregator” between utility companies and end-users such as large industrial, and commercial institutions. The aim of our client is to proactively manage this demand, especially when it is forecasted to exceed the capacity.</a:t>
            </a:r>
            <a:br>
              <a:rPr lang="en-US" sz="1600" dirty="0"/>
            </a:br>
            <a:r>
              <a:rPr lang="en-US" sz="1600" dirty="0"/>
              <a:t/>
            </a:r>
            <a:br>
              <a:rPr lang="en-US" sz="1600" dirty="0"/>
            </a:br>
            <a:r>
              <a:rPr lang="en-US" sz="1600" dirty="0"/>
              <a:t>- Currently, managing the assets is done manually and demand will continue to increase and more assets have to be managed. Hence, there is a need to automate this entire process.</a:t>
            </a:r>
            <a:br>
              <a:rPr lang="en-US" sz="1600" dirty="0"/>
            </a:br>
            <a:r>
              <a:rPr lang="en-US" sz="1600" dirty="0"/>
              <a:t/>
            </a:r>
            <a:br>
              <a:rPr lang="en-US" sz="1600" dirty="0"/>
            </a:br>
            <a:r>
              <a:rPr lang="en-US" sz="1600" dirty="0"/>
              <a:t>- This is where OpenADR comes into the picture. It is an open standard for managing electricity consumers such as lighting, machinery, and HVAC equipment. It is an open standard dedicated to energy management, in order to automate and control the increasing demands from these assets. </a:t>
            </a:r>
          </a:p>
        </p:txBody>
      </p:sp>
      <p:sp>
        <p:nvSpPr>
          <p:cNvPr id="4" name="Slide Number Placeholder 3"/>
          <p:cNvSpPr>
            <a:spLocks noGrp="1"/>
          </p:cNvSpPr>
          <p:nvPr>
            <p:ph type="sldNum" sz="quarter" idx="10"/>
          </p:nvPr>
        </p:nvSpPr>
        <p:spPr/>
        <p:txBody>
          <a:bodyPr/>
          <a:lstStyle/>
          <a:p>
            <a:fld id="{808DC025-7D65-6B44-B00A-E55C534F13A5}" type="slidenum">
              <a:rPr lang="en-US" smtClean="0"/>
              <a:pPr/>
              <a:t>8</a:t>
            </a:fld>
            <a:endParaRPr lang="en-US"/>
          </a:p>
        </p:txBody>
      </p:sp>
    </p:spTree>
    <p:extLst>
      <p:ext uri="{BB962C8B-B14F-4D97-AF65-F5344CB8AC3E}">
        <p14:creationId xmlns:p14="http://schemas.microsoft.com/office/powerpoint/2010/main" val="18861403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Keeping the need to automate management of the growing number of assets in mind , these are our project objectives and deliverables: </a:t>
            </a:r>
            <a:br>
              <a:rPr lang="en-US" dirty="0"/>
            </a:br>
            <a:r>
              <a:rPr lang="en-US" dirty="0"/>
              <a:t/>
            </a:r>
            <a:br>
              <a:rPr lang="en-US" dirty="0"/>
            </a:br>
            <a:r>
              <a:rPr lang="en-US" i="1" dirty="0"/>
              <a:t>-  </a:t>
            </a:r>
            <a:r>
              <a:rPr lang="en-US" dirty="0"/>
              <a:t>We are designing an architecture that represents the </a:t>
            </a:r>
            <a:r>
              <a:rPr lang="en-US" dirty="0" err="1"/>
              <a:t>OpenADR</a:t>
            </a:r>
            <a:r>
              <a:rPr lang="en-US" dirty="0"/>
              <a:t>  standards in order to show that it works. Now, this architecture has to be evaluated and validated for quality attributes like scalability, extensibility, and performance which Matt will talk about in detail in the latter half of this presentation. </a:t>
            </a:r>
          </a:p>
          <a:p>
            <a:r>
              <a:rPr lang="en-US" dirty="0"/>
              <a:t/>
            </a:r>
            <a:br>
              <a:rPr lang="en-US" dirty="0"/>
            </a:br>
            <a:r>
              <a:rPr lang="en-US" i="1" dirty="0"/>
              <a:t>- </a:t>
            </a:r>
            <a:r>
              <a:rPr lang="en-US" dirty="0"/>
              <a:t>In order to support this evaluation, we are implementing a prototype. Hence, the prototype along with the reference architecture aims at validating the “key” architectural design decisions taken by my team while designing the architecture. </a:t>
            </a:r>
            <a:endParaRPr lang="en-US" i="0" dirty="0"/>
          </a:p>
        </p:txBody>
      </p:sp>
      <p:sp>
        <p:nvSpPr>
          <p:cNvPr id="4" name="Slide Number Placeholder 3"/>
          <p:cNvSpPr>
            <a:spLocks noGrp="1"/>
          </p:cNvSpPr>
          <p:nvPr>
            <p:ph type="sldNum" sz="quarter" idx="10"/>
          </p:nvPr>
        </p:nvSpPr>
        <p:spPr/>
        <p:txBody>
          <a:bodyPr/>
          <a:lstStyle/>
          <a:p>
            <a:fld id="{808DC025-7D65-6B44-B00A-E55C534F13A5}" type="slidenum">
              <a:rPr lang="en-US" smtClean="0"/>
              <a:pPr/>
              <a:t>9</a:t>
            </a:fld>
            <a:endParaRPr lang="en-US"/>
          </a:p>
        </p:txBody>
      </p:sp>
    </p:spTree>
    <p:extLst>
      <p:ext uri="{BB962C8B-B14F-4D97-AF65-F5344CB8AC3E}">
        <p14:creationId xmlns:p14="http://schemas.microsoft.com/office/powerpoint/2010/main" val="40557340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Slide Number Placeholder 3"/>
          <p:cNvSpPr>
            <a:spLocks noGrp="1"/>
          </p:cNvSpPr>
          <p:nvPr>
            <p:ph type="sldNum" sz="quarter" idx="10"/>
          </p:nvPr>
        </p:nvSpPr>
        <p:spPr/>
        <p:txBody>
          <a:bodyPr/>
          <a:lstStyle>
            <a:lvl1pPr>
              <a:defRPr/>
            </a:lvl1pPr>
          </a:lstStyle>
          <a:p>
            <a:fld id="{0AD7C0D7-1270-0840-B5EA-D4B6F72EF082}" type="slidenum">
              <a:rPr lang="en-US" smtClean="0"/>
              <a:pPr/>
              <a:t>‹#›</a:t>
            </a:fld>
            <a:endParaRPr lang="en-US"/>
          </a:p>
        </p:txBody>
      </p:sp>
    </p:spTree>
    <p:extLst>
      <p:ext uri="{BB962C8B-B14F-4D97-AF65-F5344CB8AC3E}">
        <p14:creationId xmlns:p14="http://schemas.microsoft.com/office/powerpoint/2010/main" val="3106075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0"/>
          </p:nvPr>
        </p:nvSpPr>
        <p:spPr/>
        <p:txBody>
          <a:bodyPr/>
          <a:lstStyle>
            <a:lvl1pPr>
              <a:defRPr/>
            </a:lvl1pPr>
          </a:lstStyle>
          <a:p>
            <a:fld id="{7B711AB1-5249-9F47-BB1C-BC32C33526FA}" type="slidenum">
              <a:rPr lang="en-US" smtClean="0"/>
              <a:pPr/>
              <a:t>‹#›</a:t>
            </a:fld>
            <a:endParaRPr lang="en-US"/>
          </a:p>
        </p:txBody>
      </p:sp>
    </p:spTree>
    <p:extLst>
      <p:ext uri="{BB962C8B-B14F-4D97-AF65-F5344CB8AC3E}">
        <p14:creationId xmlns:p14="http://schemas.microsoft.com/office/powerpoint/2010/main" val="23928285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91300" y="685800"/>
            <a:ext cx="2019300" cy="48768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533400" y="685800"/>
            <a:ext cx="5905500" cy="48768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0"/>
          </p:nvPr>
        </p:nvSpPr>
        <p:spPr/>
        <p:txBody>
          <a:bodyPr/>
          <a:lstStyle>
            <a:lvl1pPr>
              <a:defRPr/>
            </a:lvl1pPr>
          </a:lstStyle>
          <a:p>
            <a:fld id="{B1BFD96D-1B4B-644D-BF3D-2EFD69A56215}" type="slidenum">
              <a:rPr lang="en-US" smtClean="0"/>
              <a:pPr/>
              <a:t>‹#›</a:t>
            </a:fld>
            <a:endParaRPr lang="en-US"/>
          </a:p>
        </p:txBody>
      </p:sp>
    </p:spTree>
    <p:extLst>
      <p:ext uri="{BB962C8B-B14F-4D97-AF65-F5344CB8AC3E}">
        <p14:creationId xmlns:p14="http://schemas.microsoft.com/office/powerpoint/2010/main" val="17503864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BD5ECEE-840B-8C46-8E1A-B434F40BBB92}" type="datetimeFigureOut">
              <a:rPr lang="en-US" smtClean="0"/>
              <a:t>8/9/12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AD7C0D7-1270-0840-B5EA-D4B6F72EF082}" type="slidenum">
              <a:rPr lang="en-US" smtClean="0"/>
              <a:pPr/>
              <a:t>‹#›</a:t>
            </a:fld>
            <a:endParaRPr lang="en-US"/>
          </a:p>
        </p:txBody>
      </p:sp>
    </p:spTree>
    <p:extLst>
      <p:ext uri="{BB962C8B-B14F-4D97-AF65-F5344CB8AC3E}">
        <p14:creationId xmlns:p14="http://schemas.microsoft.com/office/powerpoint/2010/main" val="19108756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BD5ECEE-840B-8C46-8E1A-B434F40BBB92}" type="datetimeFigureOut">
              <a:rPr lang="en-US" smtClean="0"/>
              <a:t>8/9/12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BE75BF4-F827-664A-A667-67002CB07057}" type="slidenum">
              <a:rPr lang="en-US" smtClean="0"/>
              <a:pPr/>
              <a:t>‹#›</a:t>
            </a:fld>
            <a:endParaRPr lang="en-US"/>
          </a:p>
        </p:txBody>
      </p:sp>
    </p:spTree>
    <p:extLst>
      <p:ext uri="{BB962C8B-B14F-4D97-AF65-F5344CB8AC3E}">
        <p14:creationId xmlns:p14="http://schemas.microsoft.com/office/powerpoint/2010/main" val="48144421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BD5ECEE-840B-8C46-8E1A-B434F40BBB92}" type="datetimeFigureOut">
              <a:rPr lang="en-US" smtClean="0"/>
              <a:t>8/9/12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DD7A8B-1343-F84D-83AF-B80D2A94C908}" type="slidenum">
              <a:rPr lang="en-US" smtClean="0"/>
              <a:pPr/>
              <a:t>‹#›</a:t>
            </a:fld>
            <a:endParaRPr lang="en-US"/>
          </a:p>
        </p:txBody>
      </p:sp>
    </p:spTree>
    <p:extLst>
      <p:ext uri="{BB962C8B-B14F-4D97-AF65-F5344CB8AC3E}">
        <p14:creationId xmlns:p14="http://schemas.microsoft.com/office/powerpoint/2010/main" val="63232074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6BD5ECEE-840B-8C46-8E1A-B434F40BBB92}" type="datetimeFigureOut">
              <a:rPr lang="en-US" smtClean="0"/>
              <a:t>8/9/12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9A4ED07-CC02-B447-BD13-44581A5CFE92}" type="slidenum">
              <a:rPr lang="en-US" smtClean="0"/>
              <a:pPr/>
              <a:t>‹#›</a:t>
            </a:fld>
            <a:endParaRPr lang="en-US"/>
          </a:p>
        </p:txBody>
      </p:sp>
    </p:spTree>
    <p:extLst>
      <p:ext uri="{BB962C8B-B14F-4D97-AF65-F5344CB8AC3E}">
        <p14:creationId xmlns:p14="http://schemas.microsoft.com/office/powerpoint/2010/main" val="31251761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6BD5ECEE-840B-8C46-8E1A-B434F40BBB92}" type="datetimeFigureOut">
              <a:rPr lang="en-US" smtClean="0"/>
              <a:t>8/9/12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83F0C4-2F26-FF40-AF6F-F1140E0B5069}" type="slidenum">
              <a:rPr lang="en-US" smtClean="0"/>
              <a:pPr/>
              <a:t>‹#›</a:t>
            </a:fld>
            <a:endParaRPr lang="en-US"/>
          </a:p>
        </p:txBody>
      </p:sp>
    </p:spTree>
    <p:extLst>
      <p:ext uri="{BB962C8B-B14F-4D97-AF65-F5344CB8AC3E}">
        <p14:creationId xmlns:p14="http://schemas.microsoft.com/office/powerpoint/2010/main" val="370265760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BD5ECEE-840B-8C46-8E1A-B434F40BBB92}" type="datetimeFigureOut">
              <a:rPr lang="en-US" smtClean="0"/>
              <a:t>8/9/12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C4B1826-118E-1C4E-857B-FCF6CB5B4965}" type="slidenum">
              <a:rPr lang="en-US" smtClean="0"/>
              <a:pPr/>
              <a:t>‹#›</a:t>
            </a:fld>
            <a:endParaRPr lang="en-US"/>
          </a:p>
        </p:txBody>
      </p:sp>
    </p:spTree>
    <p:extLst>
      <p:ext uri="{BB962C8B-B14F-4D97-AF65-F5344CB8AC3E}">
        <p14:creationId xmlns:p14="http://schemas.microsoft.com/office/powerpoint/2010/main" val="2557566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BD5ECEE-840B-8C46-8E1A-B434F40BBB92}" type="datetimeFigureOut">
              <a:rPr lang="en-US" smtClean="0"/>
              <a:t>8/9/12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8236C40-E453-DE49-A3C1-B4958185E1E8}" type="slidenum">
              <a:rPr lang="en-US" smtClean="0"/>
              <a:pPr/>
              <a:t>‹#›</a:t>
            </a:fld>
            <a:endParaRPr lang="en-US"/>
          </a:p>
        </p:txBody>
      </p:sp>
    </p:spTree>
    <p:extLst>
      <p:ext uri="{BB962C8B-B14F-4D97-AF65-F5344CB8AC3E}">
        <p14:creationId xmlns:p14="http://schemas.microsoft.com/office/powerpoint/2010/main" val="278747616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BD5ECEE-840B-8C46-8E1A-B434F40BBB92}" type="datetimeFigureOut">
              <a:rPr lang="en-US" smtClean="0"/>
              <a:t>8/9/12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275E2A0-06C2-0D4C-A883-B0B95A53C529}" type="slidenum">
              <a:rPr lang="en-US" smtClean="0"/>
              <a:pPr/>
              <a:t>‹#›</a:t>
            </a:fld>
            <a:endParaRPr lang="en-US"/>
          </a:p>
        </p:txBody>
      </p:sp>
    </p:spTree>
    <p:extLst>
      <p:ext uri="{BB962C8B-B14F-4D97-AF65-F5344CB8AC3E}">
        <p14:creationId xmlns:p14="http://schemas.microsoft.com/office/powerpoint/2010/main" val="241274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0"/>
          </p:nvPr>
        </p:nvSpPr>
        <p:spPr/>
        <p:txBody>
          <a:bodyPr/>
          <a:lstStyle>
            <a:lvl1pPr>
              <a:defRPr/>
            </a:lvl1pPr>
          </a:lstStyle>
          <a:p>
            <a:fld id="{8BE75BF4-F827-664A-A667-67002CB07057}" type="slidenum">
              <a:rPr lang="en-US" smtClean="0"/>
              <a:pPr/>
              <a:t>‹#›</a:t>
            </a:fld>
            <a:endParaRPr lang="en-US"/>
          </a:p>
        </p:txBody>
      </p:sp>
    </p:spTree>
    <p:extLst>
      <p:ext uri="{BB962C8B-B14F-4D97-AF65-F5344CB8AC3E}">
        <p14:creationId xmlns:p14="http://schemas.microsoft.com/office/powerpoint/2010/main" val="198226400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BD5ECEE-840B-8C46-8E1A-B434F40BBB92}" type="datetimeFigureOut">
              <a:rPr lang="en-US" smtClean="0"/>
              <a:t>8/9/12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34F7F13-7E70-EA4E-AA85-D1D794EC329C}" type="slidenum">
              <a:rPr lang="en-US" smtClean="0"/>
              <a:pPr/>
              <a:t>‹#›</a:t>
            </a:fld>
            <a:endParaRPr lang="en-US"/>
          </a:p>
        </p:txBody>
      </p:sp>
    </p:spTree>
    <p:extLst>
      <p:ext uri="{BB962C8B-B14F-4D97-AF65-F5344CB8AC3E}">
        <p14:creationId xmlns:p14="http://schemas.microsoft.com/office/powerpoint/2010/main" val="183034653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BD5ECEE-840B-8C46-8E1A-B434F40BBB92}" type="datetimeFigureOut">
              <a:rPr lang="en-US" smtClean="0"/>
              <a:t>8/9/12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B711AB1-5249-9F47-BB1C-BC32C33526FA}" type="slidenum">
              <a:rPr lang="en-US" smtClean="0"/>
              <a:pPr/>
              <a:t>‹#›</a:t>
            </a:fld>
            <a:endParaRPr lang="en-US"/>
          </a:p>
        </p:txBody>
      </p:sp>
    </p:spTree>
    <p:extLst>
      <p:ext uri="{BB962C8B-B14F-4D97-AF65-F5344CB8AC3E}">
        <p14:creationId xmlns:p14="http://schemas.microsoft.com/office/powerpoint/2010/main" val="88202086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BD5ECEE-840B-8C46-8E1A-B434F40BBB92}" type="datetimeFigureOut">
              <a:rPr lang="en-US" smtClean="0"/>
              <a:t>8/9/12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BFD96D-1B4B-644D-BF3D-2EFD69A56215}" type="slidenum">
              <a:rPr lang="en-US" smtClean="0"/>
              <a:pPr/>
              <a:t>‹#›</a:t>
            </a:fld>
            <a:endParaRPr lang="en-US"/>
          </a:p>
        </p:txBody>
      </p:sp>
    </p:spTree>
    <p:extLst>
      <p:ext uri="{BB962C8B-B14F-4D97-AF65-F5344CB8AC3E}">
        <p14:creationId xmlns:p14="http://schemas.microsoft.com/office/powerpoint/2010/main" val="424800294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Slide Number Placeholder 3"/>
          <p:cNvSpPr>
            <a:spLocks noGrp="1"/>
          </p:cNvSpPr>
          <p:nvPr>
            <p:ph type="sldNum" sz="quarter" idx="10"/>
          </p:nvPr>
        </p:nvSpPr>
        <p:spPr/>
        <p:txBody>
          <a:bodyPr/>
          <a:lstStyle>
            <a:lvl1pPr>
              <a:defRPr/>
            </a:lvl1pPr>
          </a:lstStyle>
          <a:p>
            <a:fld id="{0AD7C0D7-1270-0840-B5EA-D4B6F72EF082}" type="slidenum">
              <a:rPr lang="en-US" smtClean="0"/>
              <a:pPr/>
              <a:t>‹#›</a:t>
            </a:fld>
            <a:endParaRPr lang="en-US"/>
          </a:p>
        </p:txBody>
      </p:sp>
    </p:spTree>
    <p:extLst>
      <p:ext uri="{BB962C8B-B14F-4D97-AF65-F5344CB8AC3E}">
        <p14:creationId xmlns:p14="http://schemas.microsoft.com/office/powerpoint/2010/main" val="163825725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0"/>
          </p:nvPr>
        </p:nvSpPr>
        <p:spPr/>
        <p:txBody>
          <a:bodyPr/>
          <a:lstStyle>
            <a:lvl1pPr>
              <a:defRPr/>
            </a:lvl1pPr>
          </a:lstStyle>
          <a:p>
            <a:fld id="{8BE75BF4-F827-664A-A667-67002CB07057}" type="slidenum">
              <a:rPr lang="en-US" smtClean="0"/>
              <a:pPr/>
              <a:t>‹#›</a:t>
            </a:fld>
            <a:endParaRPr lang="en-US"/>
          </a:p>
        </p:txBody>
      </p:sp>
    </p:spTree>
    <p:extLst>
      <p:ext uri="{BB962C8B-B14F-4D97-AF65-F5344CB8AC3E}">
        <p14:creationId xmlns:p14="http://schemas.microsoft.com/office/powerpoint/2010/main" val="120056407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Slide Number Placeholder 3"/>
          <p:cNvSpPr>
            <a:spLocks noGrp="1"/>
          </p:cNvSpPr>
          <p:nvPr>
            <p:ph type="sldNum" sz="quarter" idx="10"/>
          </p:nvPr>
        </p:nvSpPr>
        <p:spPr/>
        <p:txBody>
          <a:bodyPr/>
          <a:lstStyle>
            <a:lvl1pPr>
              <a:defRPr/>
            </a:lvl1pPr>
          </a:lstStyle>
          <a:p>
            <a:fld id="{63DD7A8B-1343-F84D-83AF-B80D2A94C908}" type="slidenum">
              <a:rPr lang="en-US" smtClean="0"/>
              <a:pPr/>
              <a:t>‹#›</a:t>
            </a:fld>
            <a:endParaRPr lang="en-US"/>
          </a:p>
        </p:txBody>
      </p:sp>
    </p:spTree>
    <p:extLst>
      <p:ext uri="{BB962C8B-B14F-4D97-AF65-F5344CB8AC3E}">
        <p14:creationId xmlns:p14="http://schemas.microsoft.com/office/powerpoint/2010/main" val="81437845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533400" y="1447800"/>
            <a:ext cx="3962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447800"/>
            <a:ext cx="3962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4"/>
          <p:cNvSpPr>
            <a:spLocks noGrp="1"/>
          </p:cNvSpPr>
          <p:nvPr>
            <p:ph type="sldNum" sz="quarter" idx="10"/>
          </p:nvPr>
        </p:nvSpPr>
        <p:spPr/>
        <p:txBody>
          <a:bodyPr/>
          <a:lstStyle>
            <a:lvl1pPr>
              <a:defRPr/>
            </a:lvl1pPr>
          </a:lstStyle>
          <a:p>
            <a:fld id="{B9A4ED07-CC02-B447-BD13-44581A5CFE92}" type="slidenum">
              <a:rPr lang="en-US" smtClean="0"/>
              <a:pPr/>
              <a:t>‹#›</a:t>
            </a:fld>
            <a:endParaRPr lang="en-US"/>
          </a:p>
        </p:txBody>
      </p:sp>
    </p:spTree>
    <p:extLst>
      <p:ext uri="{BB962C8B-B14F-4D97-AF65-F5344CB8AC3E}">
        <p14:creationId xmlns:p14="http://schemas.microsoft.com/office/powerpoint/2010/main" val="308405270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6"/>
          <p:cNvSpPr>
            <a:spLocks noGrp="1"/>
          </p:cNvSpPr>
          <p:nvPr>
            <p:ph type="sldNum" sz="quarter" idx="10"/>
          </p:nvPr>
        </p:nvSpPr>
        <p:spPr/>
        <p:txBody>
          <a:bodyPr/>
          <a:lstStyle>
            <a:lvl1pPr>
              <a:defRPr/>
            </a:lvl1pPr>
          </a:lstStyle>
          <a:p>
            <a:fld id="{C183F0C4-2F26-FF40-AF6F-F1140E0B5069}" type="slidenum">
              <a:rPr lang="en-US" smtClean="0"/>
              <a:pPr/>
              <a:t>‹#›</a:t>
            </a:fld>
            <a:endParaRPr lang="en-US"/>
          </a:p>
        </p:txBody>
      </p:sp>
    </p:spTree>
    <p:extLst>
      <p:ext uri="{BB962C8B-B14F-4D97-AF65-F5344CB8AC3E}">
        <p14:creationId xmlns:p14="http://schemas.microsoft.com/office/powerpoint/2010/main" val="404613262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p:txBody>
          <a:bodyPr/>
          <a:lstStyle>
            <a:lvl1pPr>
              <a:defRPr/>
            </a:lvl1pPr>
          </a:lstStyle>
          <a:p>
            <a:fld id="{5C4B1826-118E-1C4E-857B-FCF6CB5B4965}" type="slidenum">
              <a:rPr lang="en-US" smtClean="0"/>
              <a:pPr/>
              <a:t>‹#›</a:t>
            </a:fld>
            <a:endParaRPr lang="en-US"/>
          </a:p>
        </p:txBody>
      </p:sp>
    </p:spTree>
    <p:extLst>
      <p:ext uri="{BB962C8B-B14F-4D97-AF65-F5344CB8AC3E}">
        <p14:creationId xmlns:p14="http://schemas.microsoft.com/office/powerpoint/2010/main" val="117068706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lvl1pPr>
              <a:defRPr/>
            </a:lvl1pPr>
          </a:lstStyle>
          <a:p>
            <a:fld id="{D8236C40-E453-DE49-A3C1-B4958185E1E8}" type="slidenum">
              <a:rPr lang="en-US" smtClean="0"/>
              <a:pPr/>
              <a:t>‹#›</a:t>
            </a:fld>
            <a:endParaRPr lang="en-US"/>
          </a:p>
        </p:txBody>
      </p:sp>
    </p:spTree>
    <p:extLst>
      <p:ext uri="{BB962C8B-B14F-4D97-AF65-F5344CB8AC3E}">
        <p14:creationId xmlns:p14="http://schemas.microsoft.com/office/powerpoint/2010/main" val="20233990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Slide Number Placeholder 3"/>
          <p:cNvSpPr>
            <a:spLocks noGrp="1"/>
          </p:cNvSpPr>
          <p:nvPr>
            <p:ph type="sldNum" sz="quarter" idx="10"/>
          </p:nvPr>
        </p:nvSpPr>
        <p:spPr/>
        <p:txBody>
          <a:bodyPr/>
          <a:lstStyle>
            <a:lvl1pPr>
              <a:defRPr/>
            </a:lvl1pPr>
          </a:lstStyle>
          <a:p>
            <a:fld id="{63DD7A8B-1343-F84D-83AF-B80D2A94C908}" type="slidenum">
              <a:rPr lang="en-US" smtClean="0"/>
              <a:pPr/>
              <a:t>‹#›</a:t>
            </a:fld>
            <a:endParaRPr lang="en-US"/>
          </a:p>
        </p:txBody>
      </p:sp>
    </p:spTree>
    <p:extLst>
      <p:ext uri="{BB962C8B-B14F-4D97-AF65-F5344CB8AC3E}">
        <p14:creationId xmlns:p14="http://schemas.microsoft.com/office/powerpoint/2010/main" val="165050714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sz="quarter" idx="10"/>
          </p:nvPr>
        </p:nvSpPr>
        <p:spPr/>
        <p:txBody>
          <a:bodyPr/>
          <a:lstStyle>
            <a:lvl1pPr>
              <a:defRPr/>
            </a:lvl1pPr>
          </a:lstStyle>
          <a:p>
            <a:fld id="{0275E2A0-06C2-0D4C-A883-B0B95A53C529}" type="slidenum">
              <a:rPr lang="en-US" smtClean="0"/>
              <a:pPr/>
              <a:t>‹#›</a:t>
            </a:fld>
            <a:endParaRPr lang="en-US"/>
          </a:p>
        </p:txBody>
      </p:sp>
    </p:spTree>
    <p:extLst>
      <p:ext uri="{BB962C8B-B14F-4D97-AF65-F5344CB8AC3E}">
        <p14:creationId xmlns:p14="http://schemas.microsoft.com/office/powerpoint/2010/main" val="231485368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sz="quarter" idx="10"/>
          </p:nvPr>
        </p:nvSpPr>
        <p:spPr/>
        <p:txBody>
          <a:bodyPr/>
          <a:lstStyle>
            <a:lvl1pPr>
              <a:defRPr/>
            </a:lvl1pPr>
          </a:lstStyle>
          <a:p>
            <a:fld id="{C34F7F13-7E70-EA4E-AA85-D1D794EC329C}" type="slidenum">
              <a:rPr lang="en-US" smtClean="0"/>
              <a:pPr/>
              <a:t>‹#›</a:t>
            </a:fld>
            <a:endParaRPr lang="en-US"/>
          </a:p>
        </p:txBody>
      </p:sp>
    </p:spTree>
    <p:extLst>
      <p:ext uri="{BB962C8B-B14F-4D97-AF65-F5344CB8AC3E}">
        <p14:creationId xmlns:p14="http://schemas.microsoft.com/office/powerpoint/2010/main" val="177007302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0"/>
          </p:nvPr>
        </p:nvSpPr>
        <p:spPr/>
        <p:txBody>
          <a:bodyPr/>
          <a:lstStyle>
            <a:lvl1pPr>
              <a:defRPr/>
            </a:lvl1pPr>
          </a:lstStyle>
          <a:p>
            <a:fld id="{7B711AB1-5249-9F47-BB1C-BC32C33526FA}" type="slidenum">
              <a:rPr lang="en-US" smtClean="0"/>
              <a:pPr/>
              <a:t>‹#›</a:t>
            </a:fld>
            <a:endParaRPr lang="en-US"/>
          </a:p>
        </p:txBody>
      </p:sp>
    </p:spTree>
    <p:extLst>
      <p:ext uri="{BB962C8B-B14F-4D97-AF65-F5344CB8AC3E}">
        <p14:creationId xmlns:p14="http://schemas.microsoft.com/office/powerpoint/2010/main" val="172050531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91300" y="685800"/>
            <a:ext cx="2019300" cy="48768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533400" y="685800"/>
            <a:ext cx="5905500" cy="48768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0"/>
          </p:nvPr>
        </p:nvSpPr>
        <p:spPr/>
        <p:txBody>
          <a:bodyPr/>
          <a:lstStyle>
            <a:lvl1pPr>
              <a:defRPr/>
            </a:lvl1pPr>
          </a:lstStyle>
          <a:p>
            <a:fld id="{B1BFD96D-1B4B-644D-BF3D-2EFD69A56215}" type="slidenum">
              <a:rPr lang="en-US" smtClean="0"/>
              <a:pPr/>
              <a:t>‹#›</a:t>
            </a:fld>
            <a:endParaRPr lang="en-US"/>
          </a:p>
        </p:txBody>
      </p:sp>
    </p:spTree>
    <p:extLst>
      <p:ext uri="{BB962C8B-B14F-4D97-AF65-F5344CB8AC3E}">
        <p14:creationId xmlns:p14="http://schemas.microsoft.com/office/powerpoint/2010/main" val="158065732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Slide Number Placeholder 3"/>
          <p:cNvSpPr>
            <a:spLocks noGrp="1"/>
          </p:cNvSpPr>
          <p:nvPr>
            <p:ph type="sldNum" sz="quarter" idx="10"/>
          </p:nvPr>
        </p:nvSpPr>
        <p:spPr/>
        <p:txBody>
          <a:bodyPr/>
          <a:lstStyle>
            <a:lvl1pPr>
              <a:defRPr/>
            </a:lvl1pPr>
          </a:lstStyle>
          <a:p>
            <a:fld id="{0AD7C0D7-1270-0840-B5EA-D4B6F72EF082}" type="slidenum">
              <a:rPr lang="en-US" smtClean="0"/>
              <a:pPr/>
              <a:t>‹#›</a:t>
            </a:fld>
            <a:endParaRPr lang="en-US"/>
          </a:p>
        </p:txBody>
      </p:sp>
    </p:spTree>
    <p:extLst>
      <p:ext uri="{BB962C8B-B14F-4D97-AF65-F5344CB8AC3E}">
        <p14:creationId xmlns:p14="http://schemas.microsoft.com/office/powerpoint/2010/main" val="86184806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0"/>
          </p:nvPr>
        </p:nvSpPr>
        <p:spPr/>
        <p:txBody>
          <a:bodyPr/>
          <a:lstStyle>
            <a:lvl1pPr>
              <a:defRPr/>
            </a:lvl1pPr>
          </a:lstStyle>
          <a:p>
            <a:fld id="{8BE75BF4-F827-664A-A667-67002CB07057}" type="slidenum">
              <a:rPr lang="en-US" smtClean="0"/>
              <a:pPr/>
              <a:t>‹#›</a:t>
            </a:fld>
            <a:endParaRPr lang="en-US"/>
          </a:p>
        </p:txBody>
      </p:sp>
    </p:spTree>
    <p:extLst>
      <p:ext uri="{BB962C8B-B14F-4D97-AF65-F5344CB8AC3E}">
        <p14:creationId xmlns:p14="http://schemas.microsoft.com/office/powerpoint/2010/main" val="201841989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Slide Number Placeholder 3"/>
          <p:cNvSpPr>
            <a:spLocks noGrp="1"/>
          </p:cNvSpPr>
          <p:nvPr>
            <p:ph type="sldNum" sz="quarter" idx="10"/>
          </p:nvPr>
        </p:nvSpPr>
        <p:spPr/>
        <p:txBody>
          <a:bodyPr/>
          <a:lstStyle>
            <a:lvl1pPr>
              <a:defRPr/>
            </a:lvl1pPr>
          </a:lstStyle>
          <a:p>
            <a:fld id="{63DD7A8B-1343-F84D-83AF-B80D2A94C908}" type="slidenum">
              <a:rPr lang="en-US" smtClean="0"/>
              <a:pPr/>
              <a:t>‹#›</a:t>
            </a:fld>
            <a:endParaRPr lang="en-US"/>
          </a:p>
        </p:txBody>
      </p:sp>
    </p:spTree>
    <p:extLst>
      <p:ext uri="{BB962C8B-B14F-4D97-AF65-F5344CB8AC3E}">
        <p14:creationId xmlns:p14="http://schemas.microsoft.com/office/powerpoint/2010/main" val="252591625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533400" y="1447800"/>
            <a:ext cx="3962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447800"/>
            <a:ext cx="3962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4"/>
          <p:cNvSpPr>
            <a:spLocks noGrp="1"/>
          </p:cNvSpPr>
          <p:nvPr>
            <p:ph type="sldNum" sz="quarter" idx="10"/>
          </p:nvPr>
        </p:nvSpPr>
        <p:spPr/>
        <p:txBody>
          <a:bodyPr/>
          <a:lstStyle>
            <a:lvl1pPr>
              <a:defRPr/>
            </a:lvl1pPr>
          </a:lstStyle>
          <a:p>
            <a:fld id="{B9A4ED07-CC02-B447-BD13-44581A5CFE92}" type="slidenum">
              <a:rPr lang="en-US" smtClean="0"/>
              <a:pPr/>
              <a:t>‹#›</a:t>
            </a:fld>
            <a:endParaRPr lang="en-US"/>
          </a:p>
        </p:txBody>
      </p:sp>
    </p:spTree>
    <p:extLst>
      <p:ext uri="{BB962C8B-B14F-4D97-AF65-F5344CB8AC3E}">
        <p14:creationId xmlns:p14="http://schemas.microsoft.com/office/powerpoint/2010/main" val="197097092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6"/>
          <p:cNvSpPr>
            <a:spLocks noGrp="1"/>
          </p:cNvSpPr>
          <p:nvPr>
            <p:ph type="sldNum" sz="quarter" idx="10"/>
          </p:nvPr>
        </p:nvSpPr>
        <p:spPr/>
        <p:txBody>
          <a:bodyPr/>
          <a:lstStyle>
            <a:lvl1pPr>
              <a:defRPr/>
            </a:lvl1pPr>
          </a:lstStyle>
          <a:p>
            <a:fld id="{C183F0C4-2F26-FF40-AF6F-F1140E0B5069}" type="slidenum">
              <a:rPr lang="en-US" smtClean="0"/>
              <a:pPr/>
              <a:t>‹#›</a:t>
            </a:fld>
            <a:endParaRPr lang="en-US"/>
          </a:p>
        </p:txBody>
      </p:sp>
    </p:spTree>
    <p:extLst>
      <p:ext uri="{BB962C8B-B14F-4D97-AF65-F5344CB8AC3E}">
        <p14:creationId xmlns:p14="http://schemas.microsoft.com/office/powerpoint/2010/main" val="164198725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p:txBody>
          <a:bodyPr/>
          <a:lstStyle>
            <a:lvl1pPr>
              <a:defRPr/>
            </a:lvl1pPr>
          </a:lstStyle>
          <a:p>
            <a:fld id="{5C4B1826-118E-1C4E-857B-FCF6CB5B4965}" type="slidenum">
              <a:rPr lang="en-US" smtClean="0"/>
              <a:pPr/>
              <a:t>‹#›</a:t>
            </a:fld>
            <a:endParaRPr lang="en-US"/>
          </a:p>
        </p:txBody>
      </p:sp>
    </p:spTree>
    <p:extLst>
      <p:ext uri="{BB962C8B-B14F-4D97-AF65-F5344CB8AC3E}">
        <p14:creationId xmlns:p14="http://schemas.microsoft.com/office/powerpoint/2010/main" val="11919387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533400" y="1447800"/>
            <a:ext cx="3962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447800"/>
            <a:ext cx="3962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4"/>
          <p:cNvSpPr>
            <a:spLocks noGrp="1"/>
          </p:cNvSpPr>
          <p:nvPr>
            <p:ph type="sldNum" sz="quarter" idx="10"/>
          </p:nvPr>
        </p:nvSpPr>
        <p:spPr/>
        <p:txBody>
          <a:bodyPr/>
          <a:lstStyle>
            <a:lvl1pPr>
              <a:defRPr/>
            </a:lvl1pPr>
          </a:lstStyle>
          <a:p>
            <a:fld id="{B9A4ED07-CC02-B447-BD13-44581A5CFE92}" type="slidenum">
              <a:rPr lang="en-US" smtClean="0"/>
              <a:pPr/>
              <a:t>‹#›</a:t>
            </a:fld>
            <a:endParaRPr lang="en-US"/>
          </a:p>
        </p:txBody>
      </p:sp>
    </p:spTree>
    <p:extLst>
      <p:ext uri="{BB962C8B-B14F-4D97-AF65-F5344CB8AC3E}">
        <p14:creationId xmlns:p14="http://schemas.microsoft.com/office/powerpoint/2010/main" val="173477312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lvl1pPr>
              <a:defRPr/>
            </a:lvl1pPr>
          </a:lstStyle>
          <a:p>
            <a:fld id="{D8236C40-E453-DE49-A3C1-B4958185E1E8}" type="slidenum">
              <a:rPr lang="en-US" smtClean="0"/>
              <a:pPr/>
              <a:t>‹#›</a:t>
            </a:fld>
            <a:endParaRPr lang="en-US"/>
          </a:p>
        </p:txBody>
      </p:sp>
    </p:spTree>
    <p:extLst>
      <p:ext uri="{BB962C8B-B14F-4D97-AF65-F5344CB8AC3E}">
        <p14:creationId xmlns:p14="http://schemas.microsoft.com/office/powerpoint/2010/main" val="260791445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sz="quarter" idx="10"/>
          </p:nvPr>
        </p:nvSpPr>
        <p:spPr/>
        <p:txBody>
          <a:bodyPr/>
          <a:lstStyle>
            <a:lvl1pPr>
              <a:defRPr/>
            </a:lvl1pPr>
          </a:lstStyle>
          <a:p>
            <a:fld id="{0275E2A0-06C2-0D4C-A883-B0B95A53C529}" type="slidenum">
              <a:rPr lang="en-US" smtClean="0"/>
              <a:pPr/>
              <a:t>‹#›</a:t>
            </a:fld>
            <a:endParaRPr lang="en-US"/>
          </a:p>
        </p:txBody>
      </p:sp>
    </p:spTree>
    <p:extLst>
      <p:ext uri="{BB962C8B-B14F-4D97-AF65-F5344CB8AC3E}">
        <p14:creationId xmlns:p14="http://schemas.microsoft.com/office/powerpoint/2010/main" val="113160224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sz="quarter" idx="10"/>
          </p:nvPr>
        </p:nvSpPr>
        <p:spPr/>
        <p:txBody>
          <a:bodyPr/>
          <a:lstStyle>
            <a:lvl1pPr>
              <a:defRPr/>
            </a:lvl1pPr>
          </a:lstStyle>
          <a:p>
            <a:fld id="{C34F7F13-7E70-EA4E-AA85-D1D794EC329C}" type="slidenum">
              <a:rPr lang="en-US" smtClean="0"/>
              <a:pPr/>
              <a:t>‹#›</a:t>
            </a:fld>
            <a:endParaRPr lang="en-US"/>
          </a:p>
        </p:txBody>
      </p:sp>
    </p:spTree>
    <p:extLst>
      <p:ext uri="{BB962C8B-B14F-4D97-AF65-F5344CB8AC3E}">
        <p14:creationId xmlns:p14="http://schemas.microsoft.com/office/powerpoint/2010/main" val="200918970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0"/>
          </p:nvPr>
        </p:nvSpPr>
        <p:spPr/>
        <p:txBody>
          <a:bodyPr/>
          <a:lstStyle>
            <a:lvl1pPr>
              <a:defRPr/>
            </a:lvl1pPr>
          </a:lstStyle>
          <a:p>
            <a:fld id="{7B711AB1-5249-9F47-BB1C-BC32C33526FA}" type="slidenum">
              <a:rPr lang="en-US" smtClean="0"/>
              <a:pPr/>
              <a:t>‹#›</a:t>
            </a:fld>
            <a:endParaRPr lang="en-US"/>
          </a:p>
        </p:txBody>
      </p:sp>
    </p:spTree>
    <p:extLst>
      <p:ext uri="{BB962C8B-B14F-4D97-AF65-F5344CB8AC3E}">
        <p14:creationId xmlns:p14="http://schemas.microsoft.com/office/powerpoint/2010/main" val="255051441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91300" y="685800"/>
            <a:ext cx="2019300" cy="48768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533400" y="685800"/>
            <a:ext cx="5905500" cy="48768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0"/>
          </p:nvPr>
        </p:nvSpPr>
        <p:spPr/>
        <p:txBody>
          <a:bodyPr/>
          <a:lstStyle>
            <a:lvl1pPr>
              <a:defRPr/>
            </a:lvl1pPr>
          </a:lstStyle>
          <a:p>
            <a:fld id="{B1BFD96D-1B4B-644D-BF3D-2EFD69A56215}" type="slidenum">
              <a:rPr lang="en-US" smtClean="0"/>
              <a:pPr/>
              <a:t>‹#›</a:t>
            </a:fld>
            <a:endParaRPr lang="en-US"/>
          </a:p>
        </p:txBody>
      </p:sp>
    </p:spTree>
    <p:extLst>
      <p:ext uri="{BB962C8B-B14F-4D97-AF65-F5344CB8AC3E}">
        <p14:creationId xmlns:p14="http://schemas.microsoft.com/office/powerpoint/2010/main" val="224501379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Slide Number Placeholder 3"/>
          <p:cNvSpPr>
            <a:spLocks noGrp="1"/>
          </p:cNvSpPr>
          <p:nvPr>
            <p:ph type="sldNum" sz="quarter" idx="10"/>
          </p:nvPr>
        </p:nvSpPr>
        <p:spPr/>
        <p:txBody>
          <a:bodyPr/>
          <a:lstStyle>
            <a:lvl1pPr>
              <a:defRPr/>
            </a:lvl1pPr>
          </a:lstStyle>
          <a:p>
            <a:fld id="{0AD7C0D7-1270-0840-B5EA-D4B6F72EF082}" type="slidenum">
              <a:rPr lang="en-US" smtClean="0"/>
              <a:pPr/>
              <a:t>‹#›</a:t>
            </a:fld>
            <a:endParaRPr lang="en-US"/>
          </a:p>
        </p:txBody>
      </p:sp>
    </p:spTree>
    <p:extLst>
      <p:ext uri="{BB962C8B-B14F-4D97-AF65-F5344CB8AC3E}">
        <p14:creationId xmlns:p14="http://schemas.microsoft.com/office/powerpoint/2010/main" val="117882244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0"/>
          </p:nvPr>
        </p:nvSpPr>
        <p:spPr/>
        <p:txBody>
          <a:bodyPr/>
          <a:lstStyle>
            <a:lvl1pPr>
              <a:defRPr/>
            </a:lvl1pPr>
          </a:lstStyle>
          <a:p>
            <a:fld id="{8BE75BF4-F827-664A-A667-67002CB07057}" type="slidenum">
              <a:rPr lang="en-US" smtClean="0"/>
              <a:pPr/>
              <a:t>‹#›</a:t>
            </a:fld>
            <a:endParaRPr lang="en-US"/>
          </a:p>
        </p:txBody>
      </p:sp>
    </p:spTree>
    <p:extLst>
      <p:ext uri="{BB962C8B-B14F-4D97-AF65-F5344CB8AC3E}">
        <p14:creationId xmlns:p14="http://schemas.microsoft.com/office/powerpoint/2010/main" val="41392719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Slide Number Placeholder 3"/>
          <p:cNvSpPr>
            <a:spLocks noGrp="1"/>
          </p:cNvSpPr>
          <p:nvPr>
            <p:ph type="sldNum" sz="quarter" idx="10"/>
          </p:nvPr>
        </p:nvSpPr>
        <p:spPr/>
        <p:txBody>
          <a:bodyPr/>
          <a:lstStyle>
            <a:lvl1pPr>
              <a:defRPr/>
            </a:lvl1pPr>
          </a:lstStyle>
          <a:p>
            <a:fld id="{63DD7A8B-1343-F84D-83AF-B80D2A94C908}" type="slidenum">
              <a:rPr lang="en-US" smtClean="0"/>
              <a:pPr/>
              <a:t>‹#›</a:t>
            </a:fld>
            <a:endParaRPr lang="en-US"/>
          </a:p>
        </p:txBody>
      </p:sp>
    </p:spTree>
    <p:extLst>
      <p:ext uri="{BB962C8B-B14F-4D97-AF65-F5344CB8AC3E}">
        <p14:creationId xmlns:p14="http://schemas.microsoft.com/office/powerpoint/2010/main" val="270177512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533400" y="1447800"/>
            <a:ext cx="3962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447800"/>
            <a:ext cx="3962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4"/>
          <p:cNvSpPr>
            <a:spLocks noGrp="1"/>
          </p:cNvSpPr>
          <p:nvPr>
            <p:ph type="sldNum" sz="quarter" idx="10"/>
          </p:nvPr>
        </p:nvSpPr>
        <p:spPr/>
        <p:txBody>
          <a:bodyPr/>
          <a:lstStyle>
            <a:lvl1pPr>
              <a:defRPr/>
            </a:lvl1pPr>
          </a:lstStyle>
          <a:p>
            <a:fld id="{B9A4ED07-CC02-B447-BD13-44581A5CFE92}" type="slidenum">
              <a:rPr lang="en-US" smtClean="0"/>
              <a:pPr/>
              <a:t>‹#›</a:t>
            </a:fld>
            <a:endParaRPr lang="en-US"/>
          </a:p>
        </p:txBody>
      </p:sp>
    </p:spTree>
    <p:extLst>
      <p:ext uri="{BB962C8B-B14F-4D97-AF65-F5344CB8AC3E}">
        <p14:creationId xmlns:p14="http://schemas.microsoft.com/office/powerpoint/2010/main" val="105086643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6"/>
          <p:cNvSpPr>
            <a:spLocks noGrp="1"/>
          </p:cNvSpPr>
          <p:nvPr>
            <p:ph type="sldNum" sz="quarter" idx="10"/>
          </p:nvPr>
        </p:nvSpPr>
        <p:spPr/>
        <p:txBody>
          <a:bodyPr/>
          <a:lstStyle>
            <a:lvl1pPr>
              <a:defRPr/>
            </a:lvl1pPr>
          </a:lstStyle>
          <a:p>
            <a:fld id="{C183F0C4-2F26-FF40-AF6F-F1140E0B5069}" type="slidenum">
              <a:rPr lang="en-US" smtClean="0"/>
              <a:pPr/>
              <a:t>‹#›</a:t>
            </a:fld>
            <a:endParaRPr lang="en-US"/>
          </a:p>
        </p:txBody>
      </p:sp>
    </p:spTree>
    <p:extLst>
      <p:ext uri="{BB962C8B-B14F-4D97-AF65-F5344CB8AC3E}">
        <p14:creationId xmlns:p14="http://schemas.microsoft.com/office/powerpoint/2010/main" val="34257981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6"/>
          <p:cNvSpPr>
            <a:spLocks noGrp="1"/>
          </p:cNvSpPr>
          <p:nvPr>
            <p:ph type="sldNum" sz="quarter" idx="10"/>
          </p:nvPr>
        </p:nvSpPr>
        <p:spPr/>
        <p:txBody>
          <a:bodyPr/>
          <a:lstStyle>
            <a:lvl1pPr>
              <a:defRPr/>
            </a:lvl1pPr>
          </a:lstStyle>
          <a:p>
            <a:fld id="{C183F0C4-2F26-FF40-AF6F-F1140E0B5069}" type="slidenum">
              <a:rPr lang="en-US" smtClean="0"/>
              <a:pPr/>
              <a:t>‹#›</a:t>
            </a:fld>
            <a:endParaRPr lang="en-US"/>
          </a:p>
        </p:txBody>
      </p:sp>
    </p:spTree>
    <p:extLst>
      <p:ext uri="{BB962C8B-B14F-4D97-AF65-F5344CB8AC3E}">
        <p14:creationId xmlns:p14="http://schemas.microsoft.com/office/powerpoint/2010/main" val="416100247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p:txBody>
          <a:bodyPr/>
          <a:lstStyle>
            <a:lvl1pPr>
              <a:defRPr/>
            </a:lvl1pPr>
          </a:lstStyle>
          <a:p>
            <a:fld id="{5C4B1826-118E-1C4E-857B-FCF6CB5B4965}" type="slidenum">
              <a:rPr lang="en-US" smtClean="0"/>
              <a:pPr/>
              <a:t>‹#›</a:t>
            </a:fld>
            <a:endParaRPr lang="en-US"/>
          </a:p>
        </p:txBody>
      </p:sp>
    </p:spTree>
    <p:extLst>
      <p:ext uri="{BB962C8B-B14F-4D97-AF65-F5344CB8AC3E}">
        <p14:creationId xmlns:p14="http://schemas.microsoft.com/office/powerpoint/2010/main" val="206788791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lvl1pPr>
              <a:defRPr/>
            </a:lvl1pPr>
          </a:lstStyle>
          <a:p>
            <a:fld id="{D8236C40-E453-DE49-A3C1-B4958185E1E8}" type="slidenum">
              <a:rPr lang="en-US" smtClean="0"/>
              <a:pPr/>
              <a:t>‹#›</a:t>
            </a:fld>
            <a:endParaRPr lang="en-US"/>
          </a:p>
        </p:txBody>
      </p:sp>
    </p:spTree>
    <p:extLst>
      <p:ext uri="{BB962C8B-B14F-4D97-AF65-F5344CB8AC3E}">
        <p14:creationId xmlns:p14="http://schemas.microsoft.com/office/powerpoint/2010/main" val="215765746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sz="quarter" idx="10"/>
          </p:nvPr>
        </p:nvSpPr>
        <p:spPr/>
        <p:txBody>
          <a:bodyPr/>
          <a:lstStyle>
            <a:lvl1pPr>
              <a:defRPr/>
            </a:lvl1pPr>
          </a:lstStyle>
          <a:p>
            <a:fld id="{0275E2A0-06C2-0D4C-A883-B0B95A53C529}" type="slidenum">
              <a:rPr lang="en-US" smtClean="0"/>
              <a:pPr/>
              <a:t>‹#›</a:t>
            </a:fld>
            <a:endParaRPr lang="en-US"/>
          </a:p>
        </p:txBody>
      </p:sp>
    </p:spTree>
    <p:extLst>
      <p:ext uri="{BB962C8B-B14F-4D97-AF65-F5344CB8AC3E}">
        <p14:creationId xmlns:p14="http://schemas.microsoft.com/office/powerpoint/2010/main" val="37344991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sz="quarter" idx="10"/>
          </p:nvPr>
        </p:nvSpPr>
        <p:spPr/>
        <p:txBody>
          <a:bodyPr/>
          <a:lstStyle>
            <a:lvl1pPr>
              <a:defRPr/>
            </a:lvl1pPr>
          </a:lstStyle>
          <a:p>
            <a:fld id="{C34F7F13-7E70-EA4E-AA85-D1D794EC329C}" type="slidenum">
              <a:rPr lang="en-US" smtClean="0"/>
              <a:pPr/>
              <a:t>‹#›</a:t>
            </a:fld>
            <a:endParaRPr lang="en-US"/>
          </a:p>
        </p:txBody>
      </p:sp>
    </p:spTree>
    <p:extLst>
      <p:ext uri="{BB962C8B-B14F-4D97-AF65-F5344CB8AC3E}">
        <p14:creationId xmlns:p14="http://schemas.microsoft.com/office/powerpoint/2010/main" val="32225554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0"/>
          </p:nvPr>
        </p:nvSpPr>
        <p:spPr/>
        <p:txBody>
          <a:bodyPr/>
          <a:lstStyle>
            <a:lvl1pPr>
              <a:defRPr/>
            </a:lvl1pPr>
          </a:lstStyle>
          <a:p>
            <a:fld id="{7B711AB1-5249-9F47-BB1C-BC32C33526FA}" type="slidenum">
              <a:rPr lang="en-US" smtClean="0"/>
              <a:pPr/>
              <a:t>‹#›</a:t>
            </a:fld>
            <a:endParaRPr lang="en-US"/>
          </a:p>
        </p:txBody>
      </p:sp>
    </p:spTree>
    <p:extLst>
      <p:ext uri="{BB962C8B-B14F-4D97-AF65-F5344CB8AC3E}">
        <p14:creationId xmlns:p14="http://schemas.microsoft.com/office/powerpoint/2010/main" val="2334505174"/>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91300" y="685800"/>
            <a:ext cx="2019300" cy="48768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533400" y="685800"/>
            <a:ext cx="5905500" cy="48768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0"/>
          </p:nvPr>
        </p:nvSpPr>
        <p:spPr/>
        <p:txBody>
          <a:bodyPr/>
          <a:lstStyle>
            <a:lvl1pPr>
              <a:defRPr/>
            </a:lvl1pPr>
          </a:lstStyle>
          <a:p>
            <a:fld id="{B1BFD96D-1B4B-644D-BF3D-2EFD69A56215}" type="slidenum">
              <a:rPr lang="en-US" smtClean="0"/>
              <a:pPr/>
              <a:t>‹#›</a:t>
            </a:fld>
            <a:endParaRPr lang="en-US"/>
          </a:p>
        </p:txBody>
      </p:sp>
    </p:spTree>
    <p:extLst>
      <p:ext uri="{BB962C8B-B14F-4D97-AF65-F5344CB8AC3E}">
        <p14:creationId xmlns:p14="http://schemas.microsoft.com/office/powerpoint/2010/main" val="225115182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Slide Number Placeholder 3"/>
          <p:cNvSpPr>
            <a:spLocks noGrp="1"/>
          </p:cNvSpPr>
          <p:nvPr>
            <p:ph type="sldNum" sz="quarter" idx="10"/>
          </p:nvPr>
        </p:nvSpPr>
        <p:spPr/>
        <p:txBody>
          <a:bodyPr/>
          <a:lstStyle>
            <a:lvl1pPr>
              <a:defRPr/>
            </a:lvl1pPr>
          </a:lstStyle>
          <a:p>
            <a:fld id="{0AD7C0D7-1270-0840-B5EA-D4B6F72EF082}" type="slidenum">
              <a:rPr lang="en-US" smtClean="0"/>
              <a:pPr/>
              <a:t>‹#›</a:t>
            </a:fld>
            <a:endParaRPr lang="en-US"/>
          </a:p>
        </p:txBody>
      </p:sp>
    </p:spTree>
    <p:extLst>
      <p:ext uri="{BB962C8B-B14F-4D97-AF65-F5344CB8AC3E}">
        <p14:creationId xmlns:p14="http://schemas.microsoft.com/office/powerpoint/2010/main" val="344190547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0"/>
          </p:nvPr>
        </p:nvSpPr>
        <p:spPr/>
        <p:txBody>
          <a:bodyPr/>
          <a:lstStyle>
            <a:lvl1pPr>
              <a:defRPr/>
            </a:lvl1pPr>
          </a:lstStyle>
          <a:p>
            <a:fld id="{8BE75BF4-F827-664A-A667-67002CB07057}" type="slidenum">
              <a:rPr lang="en-US" smtClean="0"/>
              <a:pPr/>
              <a:t>‹#›</a:t>
            </a:fld>
            <a:endParaRPr lang="en-US"/>
          </a:p>
        </p:txBody>
      </p:sp>
    </p:spTree>
    <p:extLst>
      <p:ext uri="{BB962C8B-B14F-4D97-AF65-F5344CB8AC3E}">
        <p14:creationId xmlns:p14="http://schemas.microsoft.com/office/powerpoint/2010/main" val="315196153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Slide Number Placeholder 3"/>
          <p:cNvSpPr>
            <a:spLocks noGrp="1"/>
          </p:cNvSpPr>
          <p:nvPr>
            <p:ph type="sldNum" sz="quarter" idx="10"/>
          </p:nvPr>
        </p:nvSpPr>
        <p:spPr/>
        <p:txBody>
          <a:bodyPr/>
          <a:lstStyle>
            <a:lvl1pPr>
              <a:defRPr/>
            </a:lvl1pPr>
          </a:lstStyle>
          <a:p>
            <a:fld id="{63DD7A8B-1343-F84D-83AF-B80D2A94C908}" type="slidenum">
              <a:rPr lang="en-US" smtClean="0"/>
              <a:pPr/>
              <a:t>‹#›</a:t>
            </a:fld>
            <a:endParaRPr lang="en-US"/>
          </a:p>
        </p:txBody>
      </p:sp>
    </p:spTree>
    <p:extLst>
      <p:ext uri="{BB962C8B-B14F-4D97-AF65-F5344CB8AC3E}">
        <p14:creationId xmlns:p14="http://schemas.microsoft.com/office/powerpoint/2010/main" val="192124007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533400" y="1447800"/>
            <a:ext cx="3962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447800"/>
            <a:ext cx="3962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4"/>
          <p:cNvSpPr>
            <a:spLocks noGrp="1"/>
          </p:cNvSpPr>
          <p:nvPr>
            <p:ph type="sldNum" sz="quarter" idx="10"/>
          </p:nvPr>
        </p:nvSpPr>
        <p:spPr/>
        <p:txBody>
          <a:bodyPr/>
          <a:lstStyle>
            <a:lvl1pPr>
              <a:defRPr/>
            </a:lvl1pPr>
          </a:lstStyle>
          <a:p>
            <a:fld id="{B9A4ED07-CC02-B447-BD13-44581A5CFE92}" type="slidenum">
              <a:rPr lang="en-US" smtClean="0"/>
              <a:pPr/>
              <a:t>‹#›</a:t>
            </a:fld>
            <a:endParaRPr lang="en-US"/>
          </a:p>
        </p:txBody>
      </p:sp>
    </p:spTree>
    <p:extLst>
      <p:ext uri="{BB962C8B-B14F-4D97-AF65-F5344CB8AC3E}">
        <p14:creationId xmlns:p14="http://schemas.microsoft.com/office/powerpoint/2010/main" val="23756703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p:txBody>
          <a:bodyPr/>
          <a:lstStyle>
            <a:lvl1pPr>
              <a:defRPr/>
            </a:lvl1pPr>
          </a:lstStyle>
          <a:p>
            <a:fld id="{5C4B1826-118E-1C4E-857B-FCF6CB5B4965}" type="slidenum">
              <a:rPr lang="en-US" smtClean="0"/>
              <a:pPr/>
              <a:t>‹#›</a:t>
            </a:fld>
            <a:endParaRPr lang="en-US"/>
          </a:p>
        </p:txBody>
      </p:sp>
    </p:spTree>
    <p:extLst>
      <p:ext uri="{BB962C8B-B14F-4D97-AF65-F5344CB8AC3E}">
        <p14:creationId xmlns:p14="http://schemas.microsoft.com/office/powerpoint/2010/main" val="753151842"/>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6"/>
          <p:cNvSpPr>
            <a:spLocks noGrp="1"/>
          </p:cNvSpPr>
          <p:nvPr>
            <p:ph type="sldNum" sz="quarter" idx="10"/>
          </p:nvPr>
        </p:nvSpPr>
        <p:spPr/>
        <p:txBody>
          <a:bodyPr/>
          <a:lstStyle>
            <a:lvl1pPr>
              <a:defRPr/>
            </a:lvl1pPr>
          </a:lstStyle>
          <a:p>
            <a:fld id="{C183F0C4-2F26-FF40-AF6F-F1140E0B5069}" type="slidenum">
              <a:rPr lang="en-US" smtClean="0"/>
              <a:pPr/>
              <a:t>‹#›</a:t>
            </a:fld>
            <a:endParaRPr lang="en-US"/>
          </a:p>
        </p:txBody>
      </p:sp>
    </p:spTree>
    <p:extLst>
      <p:ext uri="{BB962C8B-B14F-4D97-AF65-F5344CB8AC3E}">
        <p14:creationId xmlns:p14="http://schemas.microsoft.com/office/powerpoint/2010/main" val="2733119749"/>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p:txBody>
          <a:bodyPr/>
          <a:lstStyle>
            <a:lvl1pPr>
              <a:defRPr/>
            </a:lvl1pPr>
          </a:lstStyle>
          <a:p>
            <a:fld id="{5C4B1826-118E-1C4E-857B-FCF6CB5B4965}" type="slidenum">
              <a:rPr lang="en-US" smtClean="0"/>
              <a:pPr/>
              <a:t>‹#›</a:t>
            </a:fld>
            <a:endParaRPr lang="en-US"/>
          </a:p>
        </p:txBody>
      </p:sp>
    </p:spTree>
    <p:extLst>
      <p:ext uri="{BB962C8B-B14F-4D97-AF65-F5344CB8AC3E}">
        <p14:creationId xmlns:p14="http://schemas.microsoft.com/office/powerpoint/2010/main" val="1046608162"/>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lvl1pPr>
              <a:defRPr/>
            </a:lvl1pPr>
          </a:lstStyle>
          <a:p>
            <a:fld id="{D8236C40-E453-DE49-A3C1-B4958185E1E8}" type="slidenum">
              <a:rPr lang="en-US" smtClean="0"/>
              <a:pPr/>
              <a:t>‹#›</a:t>
            </a:fld>
            <a:endParaRPr lang="en-US"/>
          </a:p>
        </p:txBody>
      </p:sp>
    </p:spTree>
    <p:extLst>
      <p:ext uri="{BB962C8B-B14F-4D97-AF65-F5344CB8AC3E}">
        <p14:creationId xmlns:p14="http://schemas.microsoft.com/office/powerpoint/2010/main" val="260035324"/>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sz="quarter" idx="10"/>
          </p:nvPr>
        </p:nvSpPr>
        <p:spPr/>
        <p:txBody>
          <a:bodyPr/>
          <a:lstStyle>
            <a:lvl1pPr>
              <a:defRPr/>
            </a:lvl1pPr>
          </a:lstStyle>
          <a:p>
            <a:fld id="{0275E2A0-06C2-0D4C-A883-B0B95A53C529}" type="slidenum">
              <a:rPr lang="en-US" smtClean="0"/>
              <a:pPr/>
              <a:t>‹#›</a:t>
            </a:fld>
            <a:endParaRPr lang="en-US"/>
          </a:p>
        </p:txBody>
      </p:sp>
    </p:spTree>
    <p:extLst>
      <p:ext uri="{BB962C8B-B14F-4D97-AF65-F5344CB8AC3E}">
        <p14:creationId xmlns:p14="http://schemas.microsoft.com/office/powerpoint/2010/main" val="1077466148"/>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sz="quarter" idx="10"/>
          </p:nvPr>
        </p:nvSpPr>
        <p:spPr/>
        <p:txBody>
          <a:bodyPr/>
          <a:lstStyle>
            <a:lvl1pPr>
              <a:defRPr/>
            </a:lvl1pPr>
          </a:lstStyle>
          <a:p>
            <a:fld id="{C34F7F13-7E70-EA4E-AA85-D1D794EC329C}" type="slidenum">
              <a:rPr lang="en-US" smtClean="0"/>
              <a:pPr/>
              <a:t>‹#›</a:t>
            </a:fld>
            <a:endParaRPr lang="en-US"/>
          </a:p>
        </p:txBody>
      </p:sp>
    </p:spTree>
    <p:extLst>
      <p:ext uri="{BB962C8B-B14F-4D97-AF65-F5344CB8AC3E}">
        <p14:creationId xmlns:p14="http://schemas.microsoft.com/office/powerpoint/2010/main" val="2124217714"/>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0"/>
          </p:nvPr>
        </p:nvSpPr>
        <p:spPr/>
        <p:txBody>
          <a:bodyPr/>
          <a:lstStyle>
            <a:lvl1pPr>
              <a:defRPr/>
            </a:lvl1pPr>
          </a:lstStyle>
          <a:p>
            <a:fld id="{7B711AB1-5249-9F47-BB1C-BC32C33526FA}" type="slidenum">
              <a:rPr lang="en-US" smtClean="0"/>
              <a:pPr/>
              <a:t>‹#›</a:t>
            </a:fld>
            <a:endParaRPr lang="en-US"/>
          </a:p>
        </p:txBody>
      </p:sp>
    </p:spTree>
    <p:extLst>
      <p:ext uri="{BB962C8B-B14F-4D97-AF65-F5344CB8AC3E}">
        <p14:creationId xmlns:p14="http://schemas.microsoft.com/office/powerpoint/2010/main" val="51070347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91300" y="685800"/>
            <a:ext cx="2019300" cy="48768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533400" y="685800"/>
            <a:ext cx="5905500" cy="48768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0"/>
          </p:nvPr>
        </p:nvSpPr>
        <p:spPr/>
        <p:txBody>
          <a:bodyPr/>
          <a:lstStyle>
            <a:lvl1pPr>
              <a:defRPr/>
            </a:lvl1pPr>
          </a:lstStyle>
          <a:p>
            <a:fld id="{B1BFD96D-1B4B-644D-BF3D-2EFD69A56215}" type="slidenum">
              <a:rPr lang="en-US" smtClean="0"/>
              <a:pPr/>
              <a:t>‹#›</a:t>
            </a:fld>
            <a:endParaRPr lang="en-US"/>
          </a:p>
        </p:txBody>
      </p:sp>
    </p:spTree>
    <p:extLst>
      <p:ext uri="{BB962C8B-B14F-4D97-AF65-F5344CB8AC3E}">
        <p14:creationId xmlns:p14="http://schemas.microsoft.com/office/powerpoint/2010/main" val="2143116180"/>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Slide Number Placeholder 3"/>
          <p:cNvSpPr>
            <a:spLocks noGrp="1"/>
          </p:cNvSpPr>
          <p:nvPr>
            <p:ph type="sldNum" sz="quarter" idx="10"/>
          </p:nvPr>
        </p:nvSpPr>
        <p:spPr/>
        <p:txBody>
          <a:bodyPr/>
          <a:lstStyle>
            <a:lvl1pPr>
              <a:defRPr/>
            </a:lvl1pPr>
          </a:lstStyle>
          <a:p>
            <a:fld id="{0AD7C0D7-1270-0840-B5EA-D4B6F72EF082}" type="slidenum">
              <a:rPr lang="en-US" smtClean="0"/>
              <a:pPr/>
              <a:t>‹#›</a:t>
            </a:fld>
            <a:endParaRPr lang="en-US"/>
          </a:p>
        </p:txBody>
      </p:sp>
    </p:spTree>
    <p:extLst>
      <p:ext uri="{BB962C8B-B14F-4D97-AF65-F5344CB8AC3E}">
        <p14:creationId xmlns:p14="http://schemas.microsoft.com/office/powerpoint/2010/main" val="2756897757"/>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0"/>
          </p:nvPr>
        </p:nvSpPr>
        <p:spPr/>
        <p:txBody>
          <a:bodyPr/>
          <a:lstStyle>
            <a:lvl1pPr>
              <a:defRPr/>
            </a:lvl1pPr>
          </a:lstStyle>
          <a:p>
            <a:fld id="{8BE75BF4-F827-664A-A667-67002CB07057}" type="slidenum">
              <a:rPr lang="en-US" smtClean="0"/>
              <a:pPr/>
              <a:t>‹#›</a:t>
            </a:fld>
            <a:endParaRPr lang="en-US"/>
          </a:p>
        </p:txBody>
      </p:sp>
    </p:spTree>
    <p:extLst>
      <p:ext uri="{BB962C8B-B14F-4D97-AF65-F5344CB8AC3E}">
        <p14:creationId xmlns:p14="http://schemas.microsoft.com/office/powerpoint/2010/main" val="3645829123"/>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Slide Number Placeholder 3"/>
          <p:cNvSpPr>
            <a:spLocks noGrp="1"/>
          </p:cNvSpPr>
          <p:nvPr>
            <p:ph type="sldNum" sz="quarter" idx="10"/>
          </p:nvPr>
        </p:nvSpPr>
        <p:spPr/>
        <p:txBody>
          <a:bodyPr/>
          <a:lstStyle>
            <a:lvl1pPr>
              <a:defRPr/>
            </a:lvl1pPr>
          </a:lstStyle>
          <a:p>
            <a:fld id="{63DD7A8B-1343-F84D-83AF-B80D2A94C908}" type="slidenum">
              <a:rPr lang="en-US" smtClean="0"/>
              <a:pPr/>
              <a:t>‹#›</a:t>
            </a:fld>
            <a:endParaRPr lang="en-US"/>
          </a:p>
        </p:txBody>
      </p:sp>
    </p:spTree>
    <p:extLst>
      <p:ext uri="{BB962C8B-B14F-4D97-AF65-F5344CB8AC3E}">
        <p14:creationId xmlns:p14="http://schemas.microsoft.com/office/powerpoint/2010/main" val="39231005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lvl1pPr>
              <a:defRPr/>
            </a:lvl1pPr>
          </a:lstStyle>
          <a:p>
            <a:fld id="{D8236C40-E453-DE49-A3C1-B4958185E1E8}" type="slidenum">
              <a:rPr lang="en-US" smtClean="0"/>
              <a:pPr/>
              <a:t>‹#›</a:t>
            </a:fld>
            <a:endParaRPr lang="en-US"/>
          </a:p>
        </p:txBody>
      </p:sp>
    </p:spTree>
    <p:extLst>
      <p:ext uri="{BB962C8B-B14F-4D97-AF65-F5344CB8AC3E}">
        <p14:creationId xmlns:p14="http://schemas.microsoft.com/office/powerpoint/2010/main" val="2399150536"/>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533400" y="1447800"/>
            <a:ext cx="3962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447800"/>
            <a:ext cx="3962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4"/>
          <p:cNvSpPr>
            <a:spLocks noGrp="1"/>
          </p:cNvSpPr>
          <p:nvPr>
            <p:ph type="sldNum" sz="quarter" idx="10"/>
          </p:nvPr>
        </p:nvSpPr>
        <p:spPr/>
        <p:txBody>
          <a:bodyPr/>
          <a:lstStyle>
            <a:lvl1pPr>
              <a:defRPr/>
            </a:lvl1pPr>
          </a:lstStyle>
          <a:p>
            <a:fld id="{B9A4ED07-CC02-B447-BD13-44581A5CFE92}" type="slidenum">
              <a:rPr lang="en-US" smtClean="0"/>
              <a:pPr/>
              <a:t>‹#›</a:t>
            </a:fld>
            <a:endParaRPr lang="en-US"/>
          </a:p>
        </p:txBody>
      </p:sp>
    </p:spTree>
    <p:extLst>
      <p:ext uri="{BB962C8B-B14F-4D97-AF65-F5344CB8AC3E}">
        <p14:creationId xmlns:p14="http://schemas.microsoft.com/office/powerpoint/2010/main" val="1788305393"/>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6"/>
          <p:cNvSpPr>
            <a:spLocks noGrp="1"/>
          </p:cNvSpPr>
          <p:nvPr>
            <p:ph type="sldNum" sz="quarter" idx="10"/>
          </p:nvPr>
        </p:nvSpPr>
        <p:spPr/>
        <p:txBody>
          <a:bodyPr/>
          <a:lstStyle>
            <a:lvl1pPr>
              <a:defRPr/>
            </a:lvl1pPr>
          </a:lstStyle>
          <a:p>
            <a:fld id="{C183F0C4-2F26-FF40-AF6F-F1140E0B5069}" type="slidenum">
              <a:rPr lang="en-US" smtClean="0"/>
              <a:pPr/>
              <a:t>‹#›</a:t>
            </a:fld>
            <a:endParaRPr lang="en-US"/>
          </a:p>
        </p:txBody>
      </p:sp>
    </p:spTree>
    <p:extLst>
      <p:ext uri="{BB962C8B-B14F-4D97-AF65-F5344CB8AC3E}">
        <p14:creationId xmlns:p14="http://schemas.microsoft.com/office/powerpoint/2010/main" val="233326505"/>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p:txBody>
          <a:bodyPr/>
          <a:lstStyle>
            <a:lvl1pPr>
              <a:defRPr/>
            </a:lvl1pPr>
          </a:lstStyle>
          <a:p>
            <a:fld id="{5C4B1826-118E-1C4E-857B-FCF6CB5B4965}" type="slidenum">
              <a:rPr lang="en-US" smtClean="0"/>
              <a:pPr/>
              <a:t>‹#›</a:t>
            </a:fld>
            <a:endParaRPr lang="en-US"/>
          </a:p>
        </p:txBody>
      </p:sp>
    </p:spTree>
    <p:extLst>
      <p:ext uri="{BB962C8B-B14F-4D97-AF65-F5344CB8AC3E}">
        <p14:creationId xmlns:p14="http://schemas.microsoft.com/office/powerpoint/2010/main" val="2462661892"/>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lvl1pPr>
              <a:defRPr/>
            </a:lvl1pPr>
          </a:lstStyle>
          <a:p>
            <a:fld id="{D8236C40-E453-DE49-A3C1-B4958185E1E8}" type="slidenum">
              <a:rPr lang="en-US" smtClean="0"/>
              <a:pPr/>
              <a:t>‹#›</a:t>
            </a:fld>
            <a:endParaRPr lang="en-US"/>
          </a:p>
        </p:txBody>
      </p:sp>
    </p:spTree>
    <p:extLst>
      <p:ext uri="{BB962C8B-B14F-4D97-AF65-F5344CB8AC3E}">
        <p14:creationId xmlns:p14="http://schemas.microsoft.com/office/powerpoint/2010/main" val="2820440008"/>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sz="quarter" idx="10"/>
          </p:nvPr>
        </p:nvSpPr>
        <p:spPr/>
        <p:txBody>
          <a:bodyPr/>
          <a:lstStyle>
            <a:lvl1pPr>
              <a:defRPr/>
            </a:lvl1pPr>
          </a:lstStyle>
          <a:p>
            <a:fld id="{0275E2A0-06C2-0D4C-A883-B0B95A53C529}" type="slidenum">
              <a:rPr lang="en-US" smtClean="0"/>
              <a:pPr/>
              <a:t>‹#›</a:t>
            </a:fld>
            <a:endParaRPr lang="en-US"/>
          </a:p>
        </p:txBody>
      </p:sp>
    </p:spTree>
    <p:extLst>
      <p:ext uri="{BB962C8B-B14F-4D97-AF65-F5344CB8AC3E}">
        <p14:creationId xmlns:p14="http://schemas.microsoft.com/office/powerpoint/2010/main" val="2425496379"/>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sz="quarter" idx="10"/>
          </p:nvPr>
        </p:nvSpPr>
        <p:spPr/>
        <p:txBody>
          <a:bodyPr/>
          <a:lstStyle>
            <a:lvl1pPr>
              <a:defRPr/>
            </a:lvl1pPr>
          </a:lstStyle>
          <a:p>
            <a:fld id="{C34F7F13-7E70-EA4E-AA85-D1D794EC329C}" type="slidenum">
              <a:rPr lang="en-US" smtClean="0"/>
              <a:pPr/>
              <a:t>‹#›</a:t>
            </a:fld>
            <a:endParaRPr lang="en-US"/>
          </a:p>
        </p:txBody>
      </p:sp>
    </p:spTree>
    <p:extLst>
      <p:ext uri="{BB962C8B-B14F-4D97-AF65-F5344CB8AC3E}">
        <p14:creationId xmlns:p14="http://schemas.microsoft.com/office/powerpoint/2010/main" val="3209622932"/>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0"/>
          </p:nvPr>
        </p:nvSpPr>
        <p:spPr/>
        <p:txBody>
          <a:bodyPr/>
          <a:lstStyle>
            <a:lvl1pPr>
              <a:defRPr/>
            </a:lvl1pPr>
          </a:lstStyle>
          <a:p>
            <a:fld id="{7B711AB1-5249-9F47-BB1C-BC32C33526FA}" type="slidenum">
              <a:rPr lang="en-US" smtClean="0"/>
              <a:pPr/>
              <a:t>‹#›</a:t>
            </a:fld>
            <a:endParaRPr lang="en-US"/>
          </a:p>
        </p:txBody>
      </p:sp>
    </p:spTree>
    <p:extLst>
      <p:ext uri="{BB962C8B-B14F-4D97-AF65-F5344CB8AC3E}">
        <p14:creationId xmlns:p14="http://schemas.microsoft.com/office/powerpoint/2010/main" val="130963781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91300" y="685800"/>
            <a:ext cx="2019300" cy="48768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533400" y="685800"/>
            <a:ext cx="5905500" cy="48768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0"/>
          </p:nvPr>
        </p:nvSpPr>
        <p:spPr/>
        <p:txBody>
          <a:bodyPr/>
          <a:lstStyle>
            <a:lvl1pPr>
              <a:defRPr/>
            </a:lvl1pPr>
          </a:lstStyle>
          <a:p>
            <a:fld id="{B1BFD96D-1B4B-644D-BF3D-2EFD69A56215}" type="slidenum">
              <a:rPr lang="en-US" smtClean="0"/>
              <a:pPr/>
              <a:t>‹#›</a:t>
            </a:fld>
            <a:endParaRPr lang="en-US"/>
          </a:p>
        </p:txBody>
      </p:sp>
    </p:spTree>
    <p:extLst>
      <p:ext uri="{BB962C8B-B14F-4D97-AF65-F5344CB8AC3E}">
        <p14:creationId xmlns:p14="http://schemas.microsoft.com/office/powerpoint/2010/main" val="14471664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sz="quarter" idx="10"/>
          </p:nvPr>
        </p:nvSpPr>
        <p:spPr/>
        <p:txBody>
          <a:bodyPr/>
          <a:lstStyle>
            <a:lvl1pPr>
              <a:defRPr/>
            </a:lvl1pPr>
          </a:lstStyle>
          <a:p>
            <a:fld id="{0275E2A0-06C2-0D4C-A883-B0B95A53C529}" type="slidenum">
              <a:rPr lang="en-US" smtClean="0"/>
              <a:pPr/>
              <a:t>‹#›</a:t>
            </a:fld>
            <a:endParaRPr lang="en-US"/>
          </a:p>
        </p:txBody>
      </p:sp>
    </p:spTree>
    <p:extLst>
      <p:ext uri="{BB962C8B-B14F-4D97-AF65-F5344CB8AC3E}">
        <p14:creationId xmlns:p14="http://schemas.microsoft.com/office/powerpoint/2010/main" val="10201892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sz="quarter" idx="10"/>
          </p:nvPr>
        </p:nvSpPr>
        <p:spPr/>
        <p:txBody>
          <a:bodyPr/>
          <a:lstStyle>
            <a:lvl1pPr>
              <a:defRPr/>
            </a:lvl1pPr>
          </a:lstStyle>
          <a:p>
            <a:fld id="{C34F7F13-7E70-EA4E-AA85-D1D794EC329C}" type="slidenum">
              <a:rPr lang="en-US" smtClean="0"/>
              <a:pPr/>
              <a:t>‹#›</a:t>
            </a:fld>
            <a:endParaRPr lang="en-US"/>
          </a:p>
        </p:txBody>
      </p:sp>
    </p:spTree>
    <p:extLst>
      <p:ext uri="{BB962C8B-B14F-4D97-AF65-F5344CB8AC3E}">
        <p14:creationId xmlns:p14="http://schemas.microsoft.com/office/powerpoint/2010/main" val="834612573"/>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jpe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2" Type="http://schemas.openxmlformats.org/officeDocument/2006/relationships/theme" Target="../theme/theme2.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3.xml"/><Relationship Id="rId12" Type="http://schemas.openxmlformats.org/officeDocument/2006/relationships/theme" Target="../theme/theme3.xml"/><Relationship Id="rId13" Type="http://schemas.openxmlformats.org/officeDocument/2006/relationships/image" Target="../media/image1.jpeg"/><Relationship Id="rId1" Type="http://schemas.openxmlformats.org/officeDocument/2006/relationships/slideLayout" Target="../slideLayouts/slideLayout23.xml"/><Relationship Id="rId2" Type="http://schemas.openxmlformats.org/officeDocument/2006/relationships/slideLayout" Target="../slideLayouts/slideLayout24.xml"/><Relationship Id="rId3" Type="http://schemas.openxmlformats.org/officeDocument/2006/relationships/slideLayout" Target="../slideLayouts/slideLayout25.xml"/><Relationship Id="rId4" Type="http://schemas.openxmlformats.org/officeDocument/2006/relationships/slideLayout" Target="../slideLayouts/slideLayout26.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 Id="rId9" Type="http://schemas.openxmlformats.org/officeDocument/2006/relationships/slideLayout" Target="../slideLayouts/slideLayout31.xml"/><Relationship Id="rId10"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44.xml"/><Relationship Id="rId12" Type="http://schemas.openxmlformats.org/officeDocument/2006/relationships/theme" Target="../theme/theme4.xml"/><Relationship Id="rId13" Type="http://schemas.openxmlformats.org/officeDocument/2006/relationships/image" Target="../media/image1.jpeg"/><Relationship Id="rId1" Type="http://schemas.openxmlformats.org/officeDocument/2006/relationships/slideLayout" Target="../slideLayouts/slideLayout34.xml"/><Relationship Id="rId2" Type="http://schemas.openxmlformats.org/officeDocument/2006/relationships/slideLayout" Target="../slideLayouts/slideLayout35.xml"/><Relationship Id="rId3" Type="http://schemas.openxmlformats.org/officeDocument/2006/relationships/slideLayout" Target="../slideLayouts/slideLayout36.xml"/><Relationship Id="rId4" Type="http://schemas.openxmlformats.org/officeDocument/2006/relationships/slideLayout" Target="../slideLayouts/slideLayout37.xml"/><Relationship Id="rId5" Type="http://schemas.openxmlformats.org/officeDocument/2006/relationships/slideLayout" Target="../slideLayouts/slideLayout38.xml"/><Relationship Id="rId6" Type="http://schemas.openxmlformats.org/officeDocument/2006/relationships/slideLayout" Target="../slideLayouts/slideLayout39.xml"/><Relationship Id="rId7" Type="http://schemas.openxmlformats.org/officeDocument/2006/relationships/slideLayout" Target="../slideLayouts/slideLayout40.xml"/><Relationship Id="rId8" Type="http://schemas.openxmlformats.org/officeDocument/2006/relationships/slideLayout" Target="../slideLayouts/slideLayout41.xml"/><Relationship Id="rId9" Type="http://schemas.openxmlformats.org/officeDocument/2006/relationships/slideLayout" Target="../slideLayouts/slideLayout42.xml"/><Relationship Id="rId10" Type="http://schemas.openxmlformats.org/officeDocument/2006/relationships/slideLayout" Target="../slideLayouts/slideLayout43.xml"/></Relationships>
</file>

<file path=ppt/slideMasters/_rels/slideMaster5.xml.rels><?xml version="1.0" encoding="UTF-8" standalone="yes"?>
<Relationships xmlns="http://schemas.openxmlformats.org/package/2006/relationships"><Relationship Id="rId11" Type="http://schemas.openxmlformats.org/officeDocument/2006/relationships/slideLayout" Target="../slideLayouts/slideLayout55.xml"/><Relationship Id="rId12" Type="http://schemas.openxmlformats.org/officeDocument/2006/relationships/theme" Target="../theme/theme5.xml"/><Relationship Id="rId13" Type="http://schemas.openxmlformats.org/officeDocument/2006/relationships/image" Target="../media/image1.jpeg"/><Relationship Id="rId1" Type="http://schemas.openxmlformats.org/officeDocument/2006/relationships/slideLayout" Target="../slideLayouts/slideLayout45.xml"/><Relationship Id="rId2" Type="http://schemas.openxmlformats.org/officeDocument/2006/relationships/slideLayout" Target="../slideLayouts/slideLayout46.xml"/><Relationship Id="rId3" Type="http://schemas.openxmlformats.org/officeDocument/2006/relationships/slideLayout" Target="../slideLayouts/slideLayout47.xml"/><Relationship Id="rId4" Type="http://schemas.openxmlformats.org/officeDocument/2006/relationships/slideLayout" Target="../slideLayouts/slideLayout48.xml"/><Relationship Id="rId5" Type="http://schemas.openxmlformats.org/officeDocument/2006/relationships/slideLayout" Target="../slideLayouts/slideLayout49.xml"/><Relationship Id="rId6" Type="http://schemas.openxmlformats.org/officeDocument/2006/relationships/slideLayout" Target="../slideLayouts/slideLayout50.xml"/><Relationship Id="rId7" Type="http://schemas.openxmlformats.org/officeDocument/2006/relationships/slideLayout" Target="../slideLayouts/slideLayout51.xml"/><Relationship Id="rId8" Type="http://schemas.openxmlformats.org/officeDocument/2006/relationships/slideLayout" Target="../slideLayouts/slideLayout52.xml"/><Relationship Id="rId9" Type="http://schemas.openxmlformats.org/officeDocument/2006/relationships/slideLayout" Target="../slideLayouts/slideLayout53.xml"/><Relationship Id="rId10" Type="http://schemas.openxmlformats.org/officeDocument/2006/relationships/slideLayout" Target="../slideLayouts/slideLayout54.xml"/></Relationships>
</file>

<file path=ppt/slideMasters/_rels/slideMaster6.xml.rels><?xml version="1.0" encoding="UTF-8" standalone="yes"?>
<Relationships xmlns="http://schemas.openxmlformats.org/package/2006/relationships"><Relationship Id="rId11" Type="http://schemas.openxmlformats.org/officeDocument/2006/relationships/slideLayout" Target="../slideLayouts/slideLayout66.xml"/><Relationship Id="rId12" Type="http://schemas.openxmlformats.org/officeDocument/2006/relationships/theme" Target="../theme/theme6.xml"/><Relationship Id="rId13" Type="http://schemas.openxmlformats.org/officeDocument/2006/relationships/image" Target="../media/image1.jpeg"/><Relationship Id="rId1" Type="http://schemas.openxmlformats.org/officeDocument/2006/relationships/slideLayout" Target="../slideLayouts/slideLayout56.xml"/><Relationship Id="rId2" Type="http://schemas.openxmlformats.org/officeDocument/2006/relationships/slideLayout" Target="../slideLayouts/slideLayout57.xml"/><Relationship Id="rId3" Type="http://schemas.openxmlformats.org/officeDocument/2006/relationships/slideLayout" Target="../slideLayouts/slideLayout58.xml"/><Relationship Id="rId4" Type="http://schemas.openxmlformats.org/officeDocument/2006/relationships/slideLayout" Target="../slideLayouts/slideLayout59.xml"/><Relationship Id="rId5" Type="http://schemas.openxmlformats.org/officeDocument/2006/relationships/slideLayout" Target="../slideLayouts/slideLayout60.xml"/><Relationship Id="rId6" Type="http://schemas.openxmlformats.org/officeDocument/2006/relationships/slideLayout" Target="../slideLayouts/slideLayout61.xml"/><Relationship Id="rId7" Type="http://schemas.openxmlformats.org/officeDocument/2006/relationships/slideLayout" Target="../slideLayouts/slideLayout62.xml"/><Relationship Id="rId8" Type="http://schemas.openxmlformats.org/officeDocument/2006/relationships/slideLayout" Target="../slideLayouts/slideLayout63.xml"/><Relationship Id="rId9" Type="http://schemas.openxmlformats.org/officeDocument/2006/relationships/slideLayout" Target="../slideLayouts/slideLayout64.xml"/><Relationship Id="rId10" Type="http://schemas.openxmlformats.org/officeDocument/2006/relationships/slideLayout" Target="../slideLayouts/slideLayout65.xml"/></Relationships>
</file>

<file path=ppt/slideMasters/_rels/slideMaster7.xml.rels><?xml version="1.0" encoding="UTF-8" standalone="yes"?>
<Relationships xmlns="http://schemas.openxmlformats.org/package/2006/relationships"><Relationship Id="rId11" Type="http://schemas.openxmlformats.org/officeDocument/2006/relationships/slideLayout" Target="../slideLayouts/slideLayout77.xml"/><Relationship Id="rId12" Type="http://schemas.openxmlformats.org/officeDocument/2006/relationships/theme" Target="../theme/theme7.xml"/><Relationship Id="rId13" Type="http://schemas.openxmlformats.org/officeDocument/2006/relationships/image" Target="../media/image1.jpeg"/><Relationship Id="rId1" Type="http://schemas.openxmlformats.org/officeDocument/2006/relationships/slideLayout" Target="../slideLayouts/slideLayout67.xml"/><Relationship Id="rId2" Type="http://schemas.openxmlformats.org/officeDocument/2006/relationships/slideLayout" Target="../slideLayouts/slideLayout68.xml"/><Relationship Id="rId3" Type="http://schemas.openxmlformats.org/officeDocument/2006/relationships/slideLayout" Target="../slideLayouts/slideLayout69.xml"/><Relationship Id="rId4" Type="http://schemas.openxmlformats.org/officeDocument/2006/relationships/slideLayout" Target="../slideLayouts/slideLayout70.xml"/><Relationship Id="rId5" Type="http://schemas.openxmlformats.org/officeDocument/2006/relationships/slideLayout" Target="../slideLayouts/slideLayout71.xml"/><Relationship Id="rId6" Type="http://schemas.openxmlformats.org/officeDocument/2006/relationships/slideLayout" Target="../slideLayouts/slideLayout72.xml"/><Relationship Id="rId7" Type="http://schemas.openxmlformats.org/officeDocument/2006/relationships/slideLayout" Target="../slideLayouts/slideLayout73.xml"/><Relationship Id="rId8" Type="http://schemas.openxmlformats.org/officeDocument/2006/relationships/slideLayout" Target="../slideLayouts/slideLayout74.xml"/><Relationship Id="rId9" Type="http://schemas.openxmlformats.org/officeDocument/2006/relationships/slideLayout" Target="../slideLayouts/slideLayout75.xml"/><Relationship Id="rId10" Type="http://schemas.openxmlformats.org/officeDocument/2006/relationships/slideLayout" Target="../slideLayouts/slideLayout7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61" name="Picture 37" descr="trial_logo_argo7"/>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04800" y="6432550"/>
            <a:ext cx="1828800" cy="273050"/>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p:cNvSpPr>
            <a:spLocks noGrp="1" noChangeArrowheads="1"/>
          </p:cNvSpPr>
          <p:nvPr>
            <p:ph type="title"/>
          </p:nvPr>
        </p:nvSpPr>
        <p:spPr bwMode="auto">
          <a:xfrm>
            <a:off x="533400" y="685800"/>
            <a:ext cx="8077200" cy="533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endParaRPr lang="en-US"/>
          </a:p>
        </p:txBody>
      </p:sp>
      <p:sp>
        <p:nvSpPr>
          <p:cNvPr id="1027" name="Rectangle 3"/>
          <p:cNvSpPr>
            <a:spLocks noGrp="1" noChangeArrowheads="1"/>
          </p:cNvSpPr>
          <p:nvPr>
            <p:ph type="body" idx="1"/>
          </p:nvPr>
        </p:nvSpPr>
        <p:spPr bwMode="auto">
          <a:xfrm>
            <a:off x="533400" y="1447800"/>
            <a:ext cx="8077200" cy="411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30" name="Rectangle 6"/>
          <p:cNvSpPr>
            <a:spLocks noGrp="1" noChangeArrowheads="1"/>
          </p:cNvSpPr>
          <p:nvPr>
            <p:ph type="sldNum" sz="quarter" idx="4"/>
          </p:nvPr>
        </p:nvSpPr>
        <p:spPr bwMode="auto">
          <a:xfrm>
            <a:off x="6553200" y="640080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algn="r">
              <a:defRPr sz="1400"/>
            </a:lvl1pPr>
          </a:lstStyle>
          <a:p>
            <a:fld id="{A4D7FB63-B8F1-DD40-8806-7C1523B87D3A}" type="slidenum">
              <a:rPr lang="en-US" smtClean="0"/>
              <a:pPr/>
              <a:t>‹#›</a:t>
            </a:fld>
            <a:endParaRPr lang="en-US"/>
          </a:p>
        </p:txBody>
      </p:sp>
      <p:sp>
        <p:nvSpPr>
          <p:cNvPr id="1031" name="Text Box 7"/>
          <p:cNvSpPr txBox="1">
            <a:spLocks noChangeArrowheads="1"/>
          </p:cNvSpPr>
          <p:nvPr/>
        </p:nvSpPr>
        <p:spPr bwMode="auto">
          <a:xfrm>
            <a:off x="609600" y="76200"/>
            <a:ext cx="7924800" cy="336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spcBef>
                <a:spcPct val="50000"/>
              </a:spcBef>
            </a:pPr>
            <a:r>
              <a:rPr lang="en-US" sz="1600" dirty="0">
                <a:solidFill>
                  <a:srgbClr val="D0D0D0"/>
                </a:solidFill>
                <a:latin typeface="Calibri" charset="0"/>
              </a:rPr>
              <a:t>TEAM</a:t>
            </a:r>
            <a:r>
              <a:rPr lang="en-US" sz="1600" dirty="0">
                <a:latin typeface="Calibri" charset="0"/>
              </a:rPr>
              <a:t>             </a:t>
            </a:r>
            <a:r>
              <a:rPr lang="en-US" sz="1600" dirty="0">
                <a:solidFill>
                  <a:srgbClr val="D0D0D0"/>
                </a:solidFill>
                <a:latin typeface="Calibri" charset="0"/>
              </a:rPr>
              <a:t>PROJECT             PROGRESS             </a:t>
            </a:r>
            <a:r>
              <a:rPr lang="en-US" sz="1600" dirty="0">
                <a:latin typeface="Calibri" charset="0"/>
              </a:rPr>
              <a:t>APPROACH</a:t>
            </a:r>
            <a:r>
              <a:rPr lang="en-US" sz="1600" dirty="0">
                <a:solidFill>
                  <a:srgbClr val="D0D0D0"/>
                </a:solidFill>
                <a:latin typeface="Calibri" charset="0"/>
              </a:rPr>
              <a:t>             </a:t>
            </a:r>
            <a:r>
              <a:rPr lang="en-US" sz="1600" dirty="0">
                <a:solidFill>
                  <a:srgbClr val="FFFFFF"/>
                </a:solidFill>
                <a:latin typeface="Calibri" charset="0"/>
              </a:rPr>
              <a:t>LESSONS</a:t>
            </a:r>
            <a:r>
              <a:rPr lang="en-US" sz="1600" dirty="0">
                <a:solidFill>
                  <a:srgbClr val="D0D0D0"/>
                </a:solidFill>
                <a:latin typeface="Calibri" charset="0"/>
              </a:rPr>
              <a:t>             ROADMAP</a:t>
            </a:r>
          </a:p>
        </p:txBody>
      </p:sp>
      <p:sp>
        <p:nvSpPr>
          <p:cNvPr id="1032" name="Line 8"/>
          <p:cNvSpPr>
            <a:spLocks noChangeShapeType="1"/>
          </p:cNvSpPr>
          <p:nvPr/>
        </p:nvSpPr>
        <p:spPr bwMode="auto">
          <a:xfrm>
            <a:off x="152400" y="381000"/>
            <a:ext cx="8686800" cy="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33" name="Line 9"/>
          <p:cNvSpPr>
            <a:spLocks noChangeShapeType="1"/>
          </p:cNvSpPr>
          <p:nvPr/>
        </p:nvSpPr>
        <p:spPr bwMode="auto">
          <a:xfrm>
            <a:off x="533400" y="76200"/>
            <a:ext cx="8458200" cy="1588"/>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34" name="Line 10"/>
          <p:cNvSpPr>
            <a:spLocks noChangeShapeType="1"/>
          </p:cNvSpPr>
          <p:nvPr/>
        </p:nvSpPr>
        <p:spPr bwMode="auto">
          <a:xfrm>
            <a:off x="457200" y="838200"/>
            <a:ext cx="1588" cy="9906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35" name="Line 11"/>
          <p:cNvSpPr>
            <a:spLocks noChangeShapeType="1"/>
          </p:cNvSpPr>
          <p:nvPr/>
        </p:nvSpPr>
        <p:spPr bwMode="auto">
          <a:xfrm>
            <a:off x="304800" y="1219200"/>
            <a:ext cx="4876800" cy="1588"/>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37" name="Line 13"/>
          <p:cNvSpPr>
            <a:spLocks noChangeShapeType="1"/>
          </p:cNvSpPr>
          <p:nvPr/>
        </p:nvSpPr>
        <p:spPr bwMode="auto">
          <a:xfrm>
            <a:off x="76200" y="6400800"/>
            <a:ext cx="2743200" cy="1588"/>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38" name="Line 14"/>
          <p:cNvSpPr>
            <a:spLocks noChangeShapeType="1"/>
          </p:cNvSpPr>
          <p:nvPr/>
        </p:nvSpPr>
        <p:spPr bwMode="auto">
          <a:xfrm>
            <a:off x="76200" y="6705600"/>
            <a:ext cx="8610600" cy="3175"/>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39" name="Line 15"/>
          <p:cNvSpPr>
            <a:spLocks noChangeShapeType="1"/>
          </p:cNvSpPr>
          <p:nvPr/>
        </p:nvSpPr>
        <p:spPr bwMode="auto">
          <a:xfrm>
            <a:off x="230188" y="6248400"/>
            <a:ext cx="0" cy="5334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40" name="Line 16"/>
          <p:cNvSpPr>
            <a:spLocks noChangeShapeType="1"/>
          </p:cNvSpPr>
          <p:nvPr/>
        </p:nvSpPr>
        <p:spPr bwMode="auto">
          <a:xfrm>
            <a:off x="76200" y="6324600"/>
            <a:ext cx="2362200" cy="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41" name="Line 17"/>
          <p:cNvSpPr>
            <a:spLocks noChangeShapeType="1"/>
          </p:cNvSpPr>
          <p:nvPr/>
        </p:nvSpPr>
        <p:spPr bwMode="auto">
          <a:xfrm>
            <a:off x="76200" y="6781800"/>
            <a:ext cx="8001000" cy="3175"/>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42" name="Line 18"/>
          <p:cNvSpPr>
            <a:spLocks noChangeShapeType="1"/>
          </p:cNvSpPr>
          <p:nvPr/>
        </p:nvSpPr>
        <p:spPr bwMode="auto">
          <a:xfrm>
            <a:off x="8534400" y="6248400"/>
            <a:ext cx="0" cy="5334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43" name="Line 19"/>
          <p:cNvSpPr>
            <a:spLocks noChangeShapeType="1"/>
          </p:cNvSpPr>
          <p:nvPr/>
        </p:nvSpPr>
        <p:spPr bwMode="auto">
          <a:xfrm>
            <a:off x="8001000" y="6477000"/>
            <a:ext cx="0" cy="3048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48" name="Line 24"/>
          <p:cNvSpPr>
            <a:spLocks noChangeShapeType="1"/>
          </p:cNvSpPr>
          <p:nvPr/>
        </p:nvSpPr>
        <p:spPr bwMode="auto">
          <a:xfrm>
            <a:off x="457200" y="228600"/>
            <a:ext cx="1588" cy="2286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50" name="Line 26"/>
          <p:cNvSpPr>
            <a:spLocks noChangeShapeType="1"/>
          </p:cNvSpPr>
          <p:nvPr/>
        </p:nvSpPr>
        <p:spPr bwMode="auto">
          <a:xfrm>
            <a:off x="2819400" y="228600"/>
            <a:ext cx="1588" cy="2286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56" name="Line 32"/>
          <p:cNvSpPr>
            <a:spLocks noChangeShapeType="1"/>
          </p:cNvSpPr>
          <p:nvPr/>
        </p:nvSpPr>
        <p:spPr bwMode="auto">
          <a:xfrm>
            <a:off x="8686800" y="228600"/>
            <a:ext cx="0" cy="2286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57" name="Line 33"/>
          <p:cNvSpPr>
            <a:spLocks noChangeShapeType="1"/>
          </p:cNvSpPr>
          <p:nvPr/>
        </p:nvSpPr>
        <p:spPr bwMode="auto">
          <a:xfrm>
            <a:off x="1447800" y="-228600"/>
            <a:ext cx="1588" cy="5334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59" name="Line 35"/>
          <p:cNvSpPr>
            <a:spLocks noChangeShapeType="1"/>
          </p:cNvSpPr>
          <p:nvPr/>
        </p:nvSpPr>
        <p:spPr bwMode="auto">
          <a:xfrm>
            <a:off x="4267200" y="-228600"/>
            <a:ext cx="1588" cy="5334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60" name="Line 36"/>
          <p:cNvSpPr>
            <a:spLocks noChangeShapeType="1"/>
          </p:cNvSpPr>
          <p:nvPr/>
        </p:nvSpPr>
        <p:spPr bwMode="auto">
          <a:xfrm>
            <a:off x="7162800" y="-228600"/>
            <a:ext cx="1588" cy="5334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62" name="AutoShape 38"/>
          <p:cNvSpPr>
            <a:spLocks noChangeArrowheads="1"/>
          </p:cNvSpPr>
          <p:nvPr/>
        </p:nvSpPr>
        <p:spPr bwMode="auto">
          <a:xfrm flipV="1">
            <a:off x="4267200" y="76200"/>
            <a:ext cx="152400" cy="152400"/>
          </a:xfrm>
          <a:prstGeom prst="rtTriangle">
            <a:avLst/>
          </a:prstGeom>
          <a:solidFill>
            <a:schemeClr val="folHlink"/>
          </a:solidFill>
          <a:ln w="3810">
            <a:solidFill>
              <a:schemeClr val="tx1"/>
            </a:solidFill>
            <a:miter lim="800000"/>
            <a:headEnd/>
            <a:tailEnd/>
          </a:ln>
        </p:spPr>
        <p:txBody>
          <a:bodyPr wrap="none" anchor="ctr"/>
          <a:lstStyle/>
          <a:p>
            <a:endParaRPr lang="en-US"/>
          </a:p>
        </p:txBody>
      </p:sp>
      <p:sp>
        <p:nvSpPr>
          <p:cNvPr id="1063" name="AutoShape 39"/>
          <p:cNvSpPr>
            <a:spLocks noChangeArrowheads="1"/>
          </p:cNvSpPr>
          <p:nvPr/>
        </p:nvSpPr>
        <p:spPr bwMode="auto">
          <a:xfrm flipH="1">
            <a:off x="7010400" y="228600"/>
            <a:ext cx="152400" cy="152400"/>
          </a:xfrm>
          <a:prstGeom prst="rtTriangle">
            <a:avLst/>
          </a:prstGeom>
          <a:solidFill>
            <a:schemeClr val="folHlink"/>
          </a:solidFill>
          <a:ln w="3810">
            <a:solidFill>
              <a:schemeClr val="tx1"/>
            </a:solidFill>
            <a:miter lim="800000"/>
            <a:headEnd/>
            <a:tailEnd/>
          </a:ln>
        </p:spPr>
        <p:txBody>
          <a:bodyPr wrap="none" anchor="ctr"/>
          <a:lstStyle/>
          <a:p>
            <a:endParaRPr lang="en-US"/>
          </a:p>
        </p:txBody>
      </p:sp>
    </p:spTree>
  </p:cSld>
  <p:clrMap bg1="lt1" tx1="dk1" bg2="lt2" tx2="dk2" accent1="accent1" accent2="accent2" accent3="accent3" accent4="accent4" accent5="accent5" accent6="accent6" hlink="hlink" folHlink="folHlink"/>
  <p:sldLayoutIdLst>
    <p:sldLayoutId id="2147483809" r:id="rId1"/>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 id="2147483818" r:id="rId10"/>
    <p:sldLayoutId id="2147483819" r:id="rId11"/>
  </p:sldLayoutIdLst>
  <p:hf hdr="0" ftr="0" dt="0"/>
  <p:txStyles>
    <p:titleStyle>
      <a:lvl1pPr algn="l" rtl="0" eaLnBrk="1" fontAlgn="base" hangingPunct="1">
        <a:spcBef>
          <a:spcPct val="0"/>
        </a:spcBef>
        <a:spcAft>
          <a:spcPct val="0"/>
        </a:spcAft>
        <a:defRPr sz="2600">
          <a:solidFill>
            <a:schemeClr val="tx2"/>
          </a:solidFill>
          <a:latin typeface="+mj-lt"/>
          <a:ea typeface="+mj-ea"/>
          <a:cs typeface="+mj-cs"/>
        </a:defRPr>
      </a:lvl1pPr>
      <a:lvl2pPr algn="l" rtl="0" eaLnBrk="1" fontAlgn="base" hangingPunct="1">
        <a:spcBef>
          <a:spcPct val="0"/>
        </a:spcBef>
        <a:spcAft>
          <a:spcPct val="0"/>
        </a:spcAft>
        <a:defRPr sz="2600">
          <a:solidFill>
            <a:schemeClr val="tx2"/>
          </a:solidFill>
          <a:latin typeface="Calibri" charset="0"/>
          <a:ea typeface="ＭＳ Ｐゴシック" charset="0"/>
          <a:cs typeface="ＭＳ Ｐゴシック" charset="0"/>
        </a:defRPr>
      </a:lvl2pPr>
      <a:lvl3pPr algn="l" rtl="0" eaLnBrk="1" fontAlgn="base" hangingPunct="1">
        <a:spcBef>
          <a:spcPct val="0"/>
        </a:spcBef>
        <a:spcAft>
          <a:spcPct val="0"/>
        </a:spcAft>
        <a:defRPr sz="2600">
          <a:solidFill>
            <a:schemeClr val="tx2"/>
          </a:solidFill>
          <a:latin typeface="Calibri" charset="0"/>
          <a:ea typeface="ＭＳ Ｐゴシック" charset="0"/>
          <a:cs typeface="ＭＳ Ｐゴシック" charset="0"/>
        </a:defRPr>
      </a:lvl3pPr>
      <a:lvl4pPr algn="l" rtl="0" eaLnBrk="1" fontAlgn="base" hangingPunct="1">
        <a:spcBef>
          <a:spcPct val="0"/>
        </a:spcBef>
        <a:spcAft>
          <a:spcPct val="0"/>
        </a:spcAft>
        <a:defRPr sz="2600">
          <a:solidFill>
            <a:schemeClr val="tx2"/>
          </a:solidFill>
          <a:latin typeface="Calibri" charset="0"/>
          <a:ea typeface="ＭＳ Ｐゴシック" charset="0"/>
          <a:cs typeface="ＭＳ Ｐゴシック" charset="0"/>
        </a:defRPr>
      </a:lvl4pPr>
      <a:lvl5pPr algn="l" rtl="0" eaLnBrk="1" fontAlgn="base" hangingPunct="1">
        <a:spcBef>
          <a:spcPct val="0"/>
        </a:spcBef>
        <a:spcAft>
          <a:spcPct val="0"/>
        </a:spcAft>
        <a:defRPr sz="2600">
          <a:solidFill>
            <a:schemeClr val="tx2"/>
          </a:solidFill>
          <a:latin typeface="Calibri" charset="0"/>
          <a:ea typeface="ＭＳ Ｐゴシック" charset="0"/>
          <a:cs typeface="ＭＳ Ｐゴシック" charset="0"/>
        </a:defRPr>
      </a:lvl5pPr>
      <a:lvl6pPr marL="457200" algn="l" rtl="0" eaLnBrk="1" fontAlgn="base" hangingPunct="1">
        <a:spcBef>
          <a:spcPct val="0"/>
        </a:spcBef>
        <a:spcAft>
          <a:spcPct val="0"/>
        </a:spcAft>
        <a:defRPr sz="2600">
          <a:solidFill>
            <a:schemeClr val="tx2"/>
          </a:solidFill>
          <a:latin typeface="Calibri" charset="0"/>
          <a:ea typeface="ＭＳ Ｐゴシック" charset="0"/>
          <a:cs typeface="ＭＳ Ｐゴシック" charset="0"/>
        </a:defRPr>
      </a:lvl6pPr>
      <a:lvl7pPr marL="914400" algn="l" rtl="0" eaLnBrk="1" fontAlgn="base" hangingPunct="1">
        <a:spcBef>
          <a:spcPct val="0"/>
        </a:spcBef>
        <a:spcAft>
          <a:spcPct val="0"/>
        </a:spcAft>
        <a:defRPr sz="2600">
          <a:solidFill>
            <a:schemeClr val="tx2"/>
          </a:solidFill>
          <a:latin typeface="Calibri" charset="0"/>
          <a:ea typeface="ＭＳ Ｐゴシック" charset="0"/>
          <a:cs typeface="ＭＳ Ｐゴシック" charset="0"/>
        </a:defRPr>
      </a:lvl7pPr>
      <a:lvl8pPr marL="1371600" algn="l" rtl="0" eaLnBrk="1" fontAlgn="base" hangingPunct="1">
        <a:spcBef>
          <a:spcPct val="0"/>
        </a:spcBef>
        <a:spcAft>
          <a:spcPct val="0"/>
        </a:spcAft>
        <a:defRPr sz="2600">
          <a:solidFill>
            <a:schemeClr val="tx2"/>
          </a:solidFill>
          <a:latin typeface="Calibri" charset="0"/>
          <a:ea typeface="ＭＳ Ｐゴシック" charset="0"/>
          <a:cs typeface="ＭＳ Ｐゴシック" charset="0"/>
        </a:defRPr>
      </a:lvl8pPr>
      <a:lvl9pPr marL="1828800" algn="l" rtl="0" eaLnBrk="1" fontAlgn="base" hangingPunct="1">
        <a:spcBef>
          <a:spcPct val="0"/>
        </a:spcBef>
        <a:spcAft>
          <a:spcPct val="0"/>
        </a:spcAft>
        <a:defRPr sz="2600">
          <a:solidFill>
            <a:schemeClr val="tx2"/>
          </a:solidFill>
          <a:latin typeface="Calibri" charset="0"/>
          <a:ea typeface="ＭＳ Ｐゴシック" charset="0"/>
          <a:cs typeface="ＭＳ Ｐゴシック" charset="0"/>
        </a:defRPr>
      </a:lvl9pPr>
    </p:titleStyle>
    <p:bodyStyle>
      <a:lvl1pPr marL="342900" indent="-342900" algn="l" rtl="0" eaLnBrk="1" fontAlgn="base" hangingPunct="1">
        <a:spcBef>
          <a:spcPct val="20000"/>
        </a:spcBef>
        <a:spcAft>
          <a:spcPct val="0"/>
        </a:spcAft>
        <a:buChar char="•"/>
        <a:defRPr sz="20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000">
          <a:solidFill>
            <a:schemeClr val="tx1"/>
          </a:solidFill>
          <a:latin typeface="+mn-lt"/>
          <a:ea typeface="+mn-ea"/>
        </a:defRPr>
      </a:lvl2pPr>
      <a:lvl3pPr marL="1143000" indent="-228600" algn="l" rtl="0" eaLnBrk="1" fontAlgn="base" hangingPunct="1">
        <a:spcBef>
          <a:spcPct val="20000"/>
        </a:spcBef>
        <a:spcAft>
          <a:spcPct val="0"/>
        </a:spcAft>
        <a:buChar char="•"/>
        <a:defRPr sz="2000">
          <a:solidFill>
            <a:schemeClr val="tx1"/>
          </a:solidFill>
          <a:latin typeface="+mn-lt"/>
          <a:ea typeface="+mn-ea"/>
        </a:defRPr>
      </a:lvl3pPr>
      <a:lvl4pPr marL="1600200" indent="-228600" algn="l" rtl="0" eaLnBrk="1" fontAlgn="base" hangingPunct="1">
        <a:spcBef>
          <a:spcPct val="20000"/>
        </a:spcBef>
        <a:spcAft>
          <a:spcPct val="0"/>
        </a:spcAft>
        <a:buChar char="–"/>
        <a:defRPr sz="2000">
          <a:solidFill>
            <a:schemeClr val="tx1"/>
          </a:solidFill>
          <a:latin typeface="+mn-lt"/>
          <a:ea typeface="+mn-ea"/>
        </a:defRPr>
      </a:lvl4pPr>
      <a:lvl5pPr marL="2057400" indent="-228600" algn="l" rtl="0" eaLnBrk="1" fontAlgn="base" hangingPunct="1">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BD5ECEE-840B-8C46-8E1A-B434F40BBB92}" type="datetimeFigureOut">
              <a:rPr lang="en-US" smtClean="0"/>
              <a:t>8/9/12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D7FB63-B8F1-DD40-8806-7C1523B87D3A}" type="slidenum">
              <a:rPr lang="en-US" smtClean="0"/>
              <a:pPr/>
              <a:t>‹#›</a:t>
            </a:fld>
            <a:endParaRPr lang="en-US"/>
          </a:p>
        </p:txBody>
      </p:sp>
    </p:spTree>
    <p:extLst>
      <p:ext uri="{BB962C8B-B14F-4D97-AF65-F5344CB8AC3E}">
        <p14:creationId xmlns:p14="http://schemas.microsoft.com/office/powerpoint/2010/main" val="3849370099"/>
      </p:ext>
    </p:extLst>
  </p:cSld>
  <p:clrMap bg1="lt1" tx1="dk1" bg2="lt2" tx2="dk2" accent1="accent1" accent2="accent2" accent3="accent3" accent4="accent4" accent5="accent5" accent6="accent6" hlink="hlink" folHlink="folHlink"/>
  <p:sldLayoutIdLst>
    <p:sldLayoutId id="2147483833" r:id="rId1"/>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61" name="Picture 37" descr="trial_logo_argo7"/>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04800" y="6432550"/>
            <a:ext cx="1828800" cy="273050"/>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p:cNvSpPr>
            <a:spLocks noGrp="1" noChangeArrowheads="1"/>
          </p:cNvSpPr>
          <p:nvPr>
            <p:ph type="title"/>
          </p:nvPr>
        </p:nvSpPr>
        <p:spPr bwMode="auto">
          <a:xfrm>
            <a:off x="533400" y="685800"/>
            <a:ext cx="8077200" cy="533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endParaRPr lang="en-US"/>
          </a:p>
        </p:txBody>
      </p:sp>
      <p:sp>
        <p:nvSpPr>
          <p:cNvPr id="1027" name="Rectangle 3"/>
          <p:cNvSpPr>
            <a:spLocks noGrp="1" noChangeArrowheads="1"/>
          </p:cNvSpPr>
          <p:nvPr>
            <p:ph type="body" idx="1"/>
          </p:nvPr>
        </p:nvSpPr>
        <p:spPr bwMode="auto">
          <a:xfrm>
            <a:off x="533400" y="1447800"/>
            <a:ext cx="8077200" cy="411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30" name="Rectangle 6"/>
          <p:cNvSpPr>
            <a:spLocks noGrp="1" noChangeArrowheads="1"/>
          </p:cNvSpPr>
          <p:nvPr>
            <p:ph type="sldNum" sz="quarter" idx="4"/>
          </p:nvPr>
        </p:nvSpPr>
        <p:spPr bwMode="auto">
          <a:xfrm>
            <a:off x="6553200" y="640080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algn="r">
              <a:defRPr sz="1400"/>
            </a:lvl1pPr>
          </a:lstStyle>
          <a:p>
            <a:fld id="{A4D7FB63-B8F1-DD40-8806-7C1523B87D3A}" type="slidenum">
              <a:rPr lang="en-US" smtClean="0"/>
              <a:pPr/>
              <a:t>‹#›</a:t>
            </a:fld>
            <a:endParaRPr lang="en-US"/>
          </a:p>
        </p:txBody>
      </p:sp>
      <p:sp>
        <p:nvSpPr>
          <p:cNvPr id="1031" name="Text Box 7"/>
          <p:cNvSpPr txBox="1">
            <a:spLocks noChangeArrowheads="1"/>
          </p:cNvSpPr>
          <p:nvPr/>
        </p:nvSpPr>
        <p:spPr bwMode="auto">
          <a:xfrm>
            <a:off x="609600" y="76200"/>
            <a:ext cx="7924800" cy="336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spcBef>
                <a:spcPct val="50000"/>
              </a:spcBef>
            </a:pPr>
            <a:r>
              <a:rPr lang="en-US" sz="1600" dirty="0">
                <a:solidFill>
                  <a:srgbClr val="D0D0D0"/>
                </a:solidFill>
                <a:latin typeface="Calibri" charset="0"/>
              </a:rPr>
              <a:t>TEAM</a:t>
            </a:r>
            <a:r>
              <a:rPr lang="en-US" sz="1600" dirty="0">
                <a:latin typeface="Calibri" charset="0"/>
              </a:rPr>
              <a:t>             </a:t>
            </a:r>
            <a:r>
              <a:rPr lang="en-US" sz="1600" dirty="0">
                <a:solidFill>
                  <a:srgbClr val="D0D0D0"/>
                </a:solidFill>
                <a:latin typeface="Calibri" charset="0"/>
              </a:rPr>
              <a:t>PROJECT             PROGRESS             APPROACH             </a:t>
            </a:r>
            <a:r>
              <a:rPr lang="en-US" sz="1600" dirty="0">
                <a:solidFill>
                  <a:schemeClr val="bg1"/>
                </a:solidFill>
                <a:latin typeface="Calibri" charset="0"/>
              </a:rPr>
              <a:t>LESSONS</a:t>
            </a:r>
            <a:r>
              <a:rPr lang="en-US" sz="1600" dirty="0">
                <a:solidFill>
                  <a:srgbClr val="D0D0D0"/>
                </a:solidFill>
                <a:latin typeface="Calibri" charset="0"/>
              </a:rPr>
              <a:t>             ROADMAP</a:t>
            </a:r>
          </a:p>
        </p:txBody>
      </p:sp>
      <p:sp>
        <p:nvSpPr>
          <p:cNvPr id="1032" name="Line 8"/>
          <p:cNvSpPr>
            <a:spLocks noChangeShapeType="1"/>
          </p:cNvSpPr>
          <p:nvPr/>
        </p:nvSpPr>
        <p:spPr bwMode="auto">
          <a:xfrm>
            <a:off x="152400" y="381000"/>
            <a:ext cx="8686800" cy="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33" name="Line 9"/>
          <p:cNvSpPr>
            <a:spLocks noChangeShapeType="1"/>
          </p:cNvSpPr>
          <p:nvPr/>
        </p:nvSpPr>
        <p:spPr bwMode="auto">
          <a:xfrm>
            <a:off x="533400" y="76200"/>
            <a:ext cx="8458200" cy="1588"/>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34" name="Line 10"/>
          <p:cNvSpPr>
            <a:spLocks noChangeShapeType="1"/>
          </p:cNvSpPr>
          <p:nvPr/>
        </p:nvSpPr>
        <p:spPr bwMode="auto">
          <a:xfrm>
            <a:off x="457200" y="838200"/>
            <a:ext cx="1588" cy="9906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35" name="Line 11"/>
          <p:cNvSpPr>
            <a:spLocks noChangeShapeType="1"/>
          </p:cNvSpPr>
          <p:nvPr/>
        </p:nvSpPr>
        <p:spPr bwMode="auto">
          <a:xfrm>
            <a:off x="304800" y="1219200"/>
            <a:ext cx="4876800" cy="1588"/>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37" name="Line 13"/>
          <p:cNvSpPr>
            <a:spLocks noChangeShapeType="1"/>
          </p:cNvSpPr>
          <p:nvPr/>
        </p:nvSpPr>
        <p:spPr bwMode="auto">
          <a:xfrm>
            <a:off x="76200" y="6400800"/>
            <a:ext cx="2743200" cy="1588"/>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38" name="Line 14"/>
          <p:cNvSpPr>
            <a:spLocks noChangeShapeType="1"/>
          </p:cNvSpPr>
          <p:nvPr/>
        </p:nvSpPr>
        <p:spPr bwMode="auto">
          <a:xfrm>
            <a:off x="76200" y="6705600"/>
            <a:ext cx="8610600" cy="3175"/>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39" name="Line 15"/>
          <p:cNvSpPr>
            <a:spLocks noChangeShapeType="1"/>
          </p:cNvSpPr>
          <p:nvPr/>
        </p:nvSpPr>
        <p:spPr bwMode="auto">
          <a:xfrm>
            <a:off x="230188" y="6248400"/>
            <a:ext cx="0" cy="5334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40" name="Line 16"/>
          <p:cNvSpPr>
            <a:spLocks noChangeShapeType="1"/>
          </p:cNvSpPr>
          <p:nvPr/>
        </p:nvSpPr>
        <p:spPr bwMode="auto">
          <a:xfrm>
            <a:off x="76200" y="6324600"/>
            <a:ext cx="2362200" cy="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41" name="Line 17"/>
          <p:cNvSpPr>
            <a:spLocks noChangeShapeType="1"/>
          </p:cNvSpPr>
          <p:nvPr/>
        </p:nvSpPr>
        <p:spPr bwMode="auto">
          <a:xfrm>
            <a:off x="76200" y="6781800"/>
            <a:ext cx="8001000" cy="3175"/>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42" name="Line 18"/>
          <p:cNvSpPr>
            <a:spLocks noChangeShapeType="1"/>
          </p:cNvSpPr>
          <p:nvPr/>
        </p:nvSpPr>
        <p:spPr bwMode="auto">
          <a:xfrm>
            <a:off x="8534400" y="6248400"/>
            <a:ext cx="0" cy="5334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43" name="Line 19"/>
          <p:cNvSpPr>
            <a:spLocks noChangeShapeType="1"/>
          </p:cNvSpPr>
          <p:nvPr/>
        </p:nvSpPr>
        <p:spPr bwMode="auto">
          <a:xfrm>
            <a:off x="8001000" y="6477000"/>
            <a:ext cx="0" cy="3048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48" name="Line 24"/>
          <p:cNvSpPr>
            <a:spLocks noChangeShapeType="1"/>
          </p:cNvSpPr>
          <p:nvPr/>
        </p:nvSpPr>
        <p:spPr bwMode="auto">
          <a:xfrm>
            <a:off x="457200" y="228600"/>
            <a:ext cx="1588" cy="2286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50" name="Line 26"/>
          <p:cNvSpPr>
            <a:spLocks noChangeShapeType="1"/>
          </p:cNvSpPr>
          <p:nvPr/>
        </p:nvSpPr>
        <p:spPr bwMode="auto">
          <a:xfrm>
            <a:off x="2819400" y="228600"/>
            <a:ext cx="1588" cy="2286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56" name="Line 32"/>
          <p:cNvSpPr>
            <a:spLocks noChangeShapeType="1"/>
          </p:cNvSpPr>
          <p:nvPr/>
        </p:nvSpPr>
        <p:spPr bwMode="auto">
          <a:xfrm>
            <a:off x="8686800" y="228600"/>
            <a:ext cx="0" cy="2286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57" name="Line 33"/>
          <p:cNvSpPr>
            <a:spLocks noChangeShapeType="1"/>
          </p:cNvSpPr>
          <p:nvPr/>
        </p:nvSpPr>
        <p:spPr bwMode="auto">
          <a:xfrm>
            <a:off x="1447800" y="-228600"/>
            <a:ext cx="1588" cy="5334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59" name="Line 35"/>
          <p:cNvSpPr>
            <a:spLocks noChangeShapeType="1"/>
          </p:cNvSpPr>
          <p:nvPr/>
        </p:nvSpPr>
        <p:spPr bwMode="auto">
          <a:xfrm>
            <a:off x="4267200" y="-228600"/>
            <a:ext cx="1588" cy="5334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60" name="Line 36"/>
          <p:cNvSpPr>
            <a:spLocks noChangeShapeType="1"/>
          </p:cNvSpPr>
          <p:nvPr/>
        </p:nvSpPr>
        <p:spPr bwMode="auto">
          <a:xfrm>
            <a:off x="7162800" y="-228600"/>
            <a:ext cx="1588" cy="5334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Tree>
  </p:cSld>
  <p:clrMap bg1="lt1" tx1="dk1" bg2="lt2" tx2="dk2" accent1="accent1" accent2="accent2" accent3="accent3" accent4="accent4" accent5="accent5" accent6="accent6" hlink="hlink" folHlink="folHlink"/>
  <p:sldLayoutIdLst>
    <p:sldLayoutId id="2147483881" r:id="rId1"/>
    <p:sldLayoutId id="2147483882" r:id="rId2"/>
    <p:sldLayoutId id="2147483883" r:id="rId3"/>
    <p:sldLayoutId id="2147483884" r:id="rId4"/>
    <p:sldLayoutId id="2147483885" r:id="rId5"/>
    <p:sldLayoutId id="2147483886" r:id="rId6"/>
    <p:sldLayoutId id="2147483887" r:id="rId7"/>
    <p:sldLayoutId id="2147483888" r:id="rId8"/>
    <p:sldLayoutId id="2147483889" r:id="rId9"/>
    <p:sldLayoutId id="2147483890" r:id="rId10"/>
    <p:sldLayoutId id="2147483891" r:id="rId11"/>
  </p:sldLayoutIdLst>
  <p:hf hdr="0" ftr="0" dt="0"/>
  <p:txStyles>
    <p:titleStyle>
      <a:lvl1pPr algn="l" rtl="0" eaLnBrk="1" fontAlgn="base" hangingPunct="1">
        <a:spcBef>
          <a:spcPct val="0"/>
        </a:spcBef>
        <a:spcAft>
          <a:spcPct val="0"/>
        </a:spcAft>
        <a:defRPr sz="2600">
          <a:solidFill>
            <a:schemeClr val="tx2"/>
          </a:solidFill>
          <a:latin typeface="+mj-lt"/>
          <a:ea typeface="+mj-ea"/>
          <a:cs typeface="+mj-cs"/>
        </a:defRPr>
      </a:lvl1pPr>
      <a:lvl2pPr algn="l" rtl="0" eaLnBrk="1" fontAlgn="base" hangingPunct="1">
        <a:spcBef>
          <a:spcPct val="0"/>
        </a:spcBef>
        <a:spcAft>
          <a:spcPct val="0"/>
        </a:spcAft>
        <a:defRPr sz="2600">
          <a:solidFill>
            <a:schemeClr val="tx2"/>
          </a:solidFill>
          <a:latin typeface="Calibri" charset="0"/>
          <a:ea typeface="ＭＳ Ｐゴシック" charset="0"/>
          <a:cs typeface="ＭＳ Ｐゴシック" charset="0"/>
        </a:defRPr>
      </a:lvl2pPr>
      <a:lvl3pPr algn="l" rtl="0" eaLnBrk="1" fontAlgn="base" hangingPunct="1">
        <a:spcBef>
          <a:spcPct val="0"/>
        </a:spcBef>
        <a:spcAft>
          <a:spcPct val="0"/>
        </a:spcAft>
        <a:defRPr sz="2600">
          <a:solidFill>
            <a:schemeClr val="tx2"/>
          </a:solidFill>
          <a:latin typeface="Calibri" charset="0"/>
          <a:ea typeface="ＭＳ Ｐゴシック" charset="0"/>
          <a:cs typeface="ＭＳ Ｐゴシック" charset="0"/>
        </a:defRPr>
      </a:lvl3pPr>
      <a:lvl4pPr algn="l" rtl="0" eaLnBrk="1" fontAlgn="base" hangingPunct="1">
        <a:spcBef>
          <a:spcPct val="0"/>
        </a:spcBef>
        <a:spcAft>
          <a:spcPct val="0"/>
        </a:spcAft>
        <a:defRPr sz="2600">
          <a:solidFill>
            <a:schemeClr val="tx2"/>
          </a:solidFill>
          <a:latin typeface="Calibri" charset="0"/>
          <a:ea typeface="ＭＳ Ｐゴシック" charset="0"/>
          <a:cs typeface="ＭＳ Ｐゴシック" charset="0"/>
        </a:defRPr>
      </a:lvl4pPr>
      <a:lvl5pPr algn="l" rtl="0" eaLnBrk="1" fontAlgn="base" hangingPunct="1">
        <a:spcBef>
          <a:spcPct val="0"/>
        </a:spcBef>
        <a:spcAft>
          <a:spcPct val="0"/>
        </a:spcAft>
        <a:defRPr sz="2600">
          <a:solidFill>
            <a:schemeClr val="tx2"/>
          </a:solidFill>
          <a:latin typeface="Calibri" charset="0"/>
          <a:ea typeface="ＭＳ Ｐゴシック" charset="0"/>
          <a:cs typeface="ＭＳ Ｐゴシック" charset="0"/>
        </a:defRPr>
      </a:lvl5pPr>
      <a:lvl6pPr marL="457200" algn="l" rtl="0" eaLnBrk="1" fontAlgn="base" hangingPunct="1">
        <a:spcBef>
          <a:spcPct val="0"/>
        </a:spcBef>
        <a:spcAft>
          <a:spcPct val="0"/>
        </a:spcAft>
        <a:defRPr sz="2600">
          <a:solidFill>
            <a:schemeClr val="tx2"/>
          </a:solidFill>
          <a:latin typeface="Calibri" charset="0"/>
          <a:ea typeface="ＭＳ Ｐゴシック" charset="0"/>
          <a:cs typeface="ＭＳ Ｐゴシック" charset="0"/>
        </a:defRPr>
      </a:lvl6pPr>
      <a:lvl7pPr marL="914400" algn="l" rtl="0" eaLnBrk="1" fontAlgn="base" hangingPunct="1">
        <a:spcBef>
          <a:spcPct val="0"/>
        </a:spcBef>
        <a:spcAft>
          <a:spcPct val="0"/>
        </a:spcAft>
        <a:defRPr sz="2600">
          <a:solidFill>
            <a:schemeClr val="tx2"/>
          </a:solidFill>
          <a:latin typeface="Calibri" charset="0"/>
          <a:ea typeface="ＭＳ Ｐゴシック" charset="0"/>
          <a:cs typeface="ＭＳ Ｐゴシック" charset="0"/>
        </a:defRPr>
      </a:lvl7pPr>
      <a:lvl8pPr marL="1371600" algn="l" rtl="0" eaLnBrk="1" fontAlgn="base" hangingPunct="1">
        <a:spcBef>
          <a:spcPct val="0"/>
        </a:spcBef>
        <a:spcAft>
          <a:spcPct val="0"/>
        </a:spcAft>
        <a:defRPr sz="2600">
          <a:solidFill>
            <a:schemeClr val="tx2"/>
          </a:solidFill>
          <a:latin typeface="Calibri" charset="0"/>
          <a:ea typeface="ＭＳ Ｐゴシック" charset="0"/>
          <a:cs typeface="ＭＳ Ｐゴシック" charset="0"/>
        </a:defRPr>
      </a:lvl8pPr>
      <a:lvl9pPr marL="1828800" algn="l" rtl="0" eaLnBrk="1" fontAlgn="base" hangingPunct="1">
        <a:spcBef>
          <a:spcPct val="0"/>
        </a:spcBef>
        <a:spcAft>
          <a:spcPct val="0"/>
        </a:spcAft>
        <a:defRPr sz="2600">
          <a:solidFill>
            <a:schemeClr val="tx2"/>
          </a:solidFill>
          <a:latin typeface="Calibri" charset="0"/>
          <a:ea typeface="ＭＳ Ｐゴシック" charset="0"/>
          <a:cs typeface="ＭＳ Ｐゴシック" charset="0"/>
        </a:defRPr>
      </a:lvl9pPr>
    </p:titleStyle>
    <p:bodyStyle>
      <a:lvl1pPr marL="342900" indent="-342900" algn="l" rtl="0" eaLnBrk="1" fontAlgn="base" hangingPunct="1">
        <a:spcBef>
          <a:spcPct val="20000"/>
        </a:spcBef>
        <a:spcAft>
          <a:spcPct val="0"/>
        </a:spcAft>
        <a:buChar char="•"/>
        <a:defRPr sz="20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000">
          <a:solidFill>
            <a:schemeClr val="tx1"/>
          </a:solidFill>
          <a:latin typeface="+mn-lt"/>
          <a:ea typeface="+mn-ea"/>
        </a:defRPr>
      </a:lvl2pPr>
      <a:lvl3pPr marL="1143000" indent="-228600" algn="l" rtl="0" eaLnBrk="1" fontAlgn="base" hangingPunct="1">
        <a:spcBef>
          <a:spcPct val="20000"/>
        </a:spcBef>
        <a:spcAft>
          <a:spcPct val="0"/>
        </a:spcAft>
        <a:buChar char="•"/>
        <a:defRPr sz="2000">
          <a:solidFill>
            <a:schemeClr val="tx1"/>
          </a:solidFill>
          <a:latin typeface="+mn-lt"/>
          <a:ea typeface="+mn-ea"/>
        </a:defRPr>
      </a:lvl3pPr>
      <a:lvl4pPr marL="1600200" indent="-228600" algn="l" rtl="0" eaLnBrk="1" fontAlgn="base" hangingPunct="1">
        <a:spcBef>
          <a:spcPct val="20000"/>
        </a:spcBef>
        <a:spcAft>
          <a:spcPct val="0"/>
        </a:spcAft>
        <a:buChar char="–"/>
        <a:defRPr sz="2000">
          <a:solidFill>
            <a:schemeClr val="tx1"/>
          </a:solidFill>
          <a:latin typeface="+mn-lt"/>
          <a:ea typeface="+mn-ea"/>
        </a:defRPr>
      </a:lvl4pPr>
      <a:lvl5pPr marL="2057400" indent="-228600" algn="l" rtl="0" eaLnBrk="1" fontAlgn="base" hangingPunct="1">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61" name="Picture 37" descr="trial_logo_argo7"/>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04800" y="6432550"/>
            <a:ext cx="1828800" cy="273050"/>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p:cNvSpPr>
            <a:spLocks noGrp="1" noChangeArrowheads="1"/>
          </p:cNvSpPr>
          <p:nvPr>
            <p:ph type="title"/>
          </p:nvPr>
        </p:nvSpPr>
        <p:spPr bwMode="auto">
          <a:xfrm>
            <a:off x="533400" y="685800"/>
            <a:ext cx="8077200" cy="533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endParaRPr lang="en-US"/>
          </a:p>
        </p:txBody>
      </p:sp>
      <p:sp>
        <p:nvSpPr>
          <p:cNvPr id="1027" name="Rectangle 3"/>
          <p:cNvSpPr>
            <a:spLocks noGrp="1" noChangeArrowheads="1"/>
          </p:cNvSpPr>
          <p:nvPr>
            <p:ph type="body" idx="1"/>
          </p:nvPr>
        </p:nvSpPr>
        <p:spPr bwMode="auto">
          <a:xfrm>
            <a:off x="533400" y="1447800"/>
            <a:ext cx="8077200" cy="411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30" name="Rectangle 6"/>
          <p:cNvSpPr>
            <a:spLocks noGrp="1" noChangeArrowheads="1"/>
          </p:cNvSpPr>
          <p:nvPr>
            <p:ph type="sldNum" sz="quarter" idx="4"/>
          </p:nvPr>
        </p:nvSpPr>
        <p:spPr bwMode="auto">
          <a:xfrm>
            <a:off x="6553200" y="640080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algn="r">
              <a:defRPr sz="1400"/>
            </a:lvl1pPr>
          </a:lstStyle>
          <a:p>
            <a:fld id="{A4D7FB63-B8F1-DD40-8806-7C1523B87D3A}" type="slidenum">
              <a:rPr lang="en-US" smtClean="0"/>
              <a:pPr/>
              <a:t>‹#›</a:t>
            </a:fld>
            <a:endParaRPr lang="en-US" dirty="0"/>
          </a:p>
        </p:txBody>
      </p:sp>
      <p:sp>
        <p:nvSpPr>
          <p:cNvPr id="1031" name="Text Box 7"/>
          <p:cNvSpPr txBox="1">
            <a:spLocks noChangeArrowheads="1"/>
          </p:cNvSpPr>
          <p:nvPr/>
        </p:nvSpPr>
        <p:spPr bwMode="auto">
          <a:xfrm>
            <a:off x="609600" y="76200"/>
            <a:ext cx="7924800" cy="336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spcBef>
                <a:spcPct val="50000"/>
              </a:spcBef>
            </a:pPr>
            <a:r>
              <a:rPr lang="en-US" sz="1600" dirty="0">
                <a:latin typeface="Calibri" charset="0"/>
              </a:rPr>
              <a:t>TEAM             </a:t>
            </a:r>
            <a:r>
              <a:rPr lang="en-US" sz="1600" dirty="0">
                <a:solidFill>
                  <a:srgbClr val="D0D0D0"/>
                </a:solidFill>
                <a:latin typeface="Calibri" charset="0"/>
              </a:rPr>
              <a:t>PROJECT             PROGRESS             APPROACH             </a:t>
            </a:r>
            <a:r>
              <a:rPr lang="en-US" sz="1600" dirty="0">
                <a:solidFill>
                  <a:srgbClr val="FFFFFF"/>
                </a:solidFill>
                <a:latin typeface="Calibri" charset="0"/>
              </a:rPr>
              <a:t>LESSONS</a:t>
            </a:r>
            <a:r>
              <a:rPr lang="en-US" sz="1600" dirty="0">
                <a:solidFill>
                  <a:srgbClr val="D0D0D0"/>
                </a:solidFill>
                <a:latin typeface="Calibri" charset="0"/>
              </a:rPr>
              <a:t>             ROADMAP</a:t>
            </a:r>
          </a:p>
        </p:txBody>
      </p:sp>
      <p:sp>
        <p:nvSpPr>
          <p:cNvPr id="1032" name="Line 8"/>
          <p:cNvSpPr>
            <a:spLocks noChangeShapeType="1"/>
          </p:cNvSpPr>
          <p:nvPr/>
        </p:nvSpPr>
        <p:spPr bwMode="auto">
          <a:xfrm>
            <a:off x="152400" y="381000"/>
            <a:ext cx="8686800" cy="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33" name="Line 9"/>
          <p:cNvSpPr>
            <a:spLocks noChangeShapeType="1"/>
          </p:cNvSpPr>
          <p:nvPr/>
        </p:nvSpPr>
        <p:spPr bwMode="auto">
          <a:xfrm>
            <a:off x="533400" y="76200"/>
            <a:ext cx="8458200" cy="1588"/>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34" name="Line 10"/>
          <p:cNvSpPr>
            <a:spLocks noChangeShapeType="1"/>
          </p:cNvSpPr>
          <p:nvPr/>
        </p:nvSpPr>
        <p:spPr bwMode="auto">
          <a:xfrm>
            <a:off x="457200" y="838200"/>
            <a:ext cx="1588" cy="9906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35" name="Line 11"/>
          <p:cNvSpPr>
            <a:spLocks noChangeShapeType="1"/>
          </p:cNvSpPr>
          <p:nvPr/>
        </p:nvSpPr>
        <p:spPr bwMode="auto">
          <a:xfrm>
            <a:off x="304800" y="1219200"/>
            <a:ext cx="4876800" cy="1588"/>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37" name="Line 13"/>
          <p:cNvSpPr>
            <a:spLocks noChangeShapeType="1"/>
          </p:cNvSpPr>
          <p:nvPr/>
        </p:nvSpPr>
        <p:spPr bwMode="auto">
          <a:xfrm>
            <a:off x="76200" y="6400800"/>
            <a:ext cx="2743200" cy="1588"/>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38" name="Line 14"/>
          <p:cNvSpPr>
            <a:spLocks noChangeShapeType="1"/>
          </p:cNvSpPr>
          <p:nvPr/>
        </p:nvSpPr>
        <p:spPr bwMode="auto">
          <a:xfrm>
            <a:off x="76200" y="6705600"/>
            <a:ext cx="8610600" cy="3175"/>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39" name="Line 15"/>
          <p:cNvSpPr>
            <a:spLocks noChangeShapeType="1"/>
          </p:cNvSpPr>
          <p:nvPr/>
        </p:nvSpPr>
        <p:spPr bwMode="auto">
          <a:xfrm>
            <a:off x="230188" y="6248400"/>
            <a:ext cx="0" cy="5334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40" name="Line 16"/>
          <p:cNvSpPr>
            <a:spLocks noChangeShapeType="1"/>
          </p:cNvSpPr>
          <p:nvPr/>
        </p:nvSpPr>
        <p:spPr bwMode="auto">
          <a:xfrm>
            <a:off x="76200" y="6324600"/>
            <a:ext cx="2362200" cy="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41" name="Line 17"/>
          <p:cNvSpPr>
            <a:spLocks noChangeShapeType="1"/>
          </p:cNvSpPr>
          <p:nvPr/>
        </p:nvSpPr>
        <p:spPr bwMode="auto">
          <a:xfrm>
            <a:off x="76200" y="6781800"/>
            <a:ext cx="8001000" cy="3175"/>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42" name="Line 18"/>
          <p:cNvSpPr>
            <a:spLocks noChangeShapeType="1"/>
          </p:cNvSpPr>
          <p:nvPr/>
        </p:nvSpPr>
        <p:spPr bwMode="auto">
          <a:xfrm>
            <a:off x="8534400" y="6248400"/>
            <a:ext cx="0" cy="5334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43" name="Line 19"/>
          <p:cNvSpPr>
            <a:spLocks noChangeShapeType="1"/>
          </p:cNvSpPr>
          <p:nvPr/>
        </p:nvSpPr>
        <p:spPr bwMode="auto">
          <a:xfrm>
            <a:off x="8001000" y="6477000"/>
            <a:ext cx="0" cy="3048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48" name="Line 24"/>
          <p:cNvSpPr>
            <a:spLocks noChangeShapeType="1"/>
          </p:cNvSpPr>
          <p:nvPr/>
        </p:nvSpPr>
        <p:spPr bwMode="auto">
          <a:xfrm>
            <a:off x="457200" y="228600"/>
            <a:ext cx="1588" cy="2286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50" name="Line 26"/>
          <p:cNvSpPr>
            <a:spLocks noChangeShapeType="1"/>
          </p:cNvSpPr>
          <p:nvPr/>
        </p:nvSpPr>
        <p:spPr bwMode="auto">
          <a:xfrm>
            <a:off x="2819400" y="228600"/>
            <a:ext cx="1588" cy="2286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56" name="Line 32"/>
          <p:cNvSpPr>
            <a:spLocks noChangeShapeType="1"/>
          </p:cNvSpPr>
          <p:nvPr/>
        </p:nvSpPr>
        <p:spPr bwMode="auto">
          <a:xfrm>
            <a:off x="8686800" y="228600"/>
            <a:ext cx="0" cy="2286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57" name="Line 33"/>
          <p:cNvSpPr>
            <a:spLocks noChangeShapeType="1"/>
          </p:cNvSpPr>
          <p:nvPr/>
        </p:nvSpPr>
        <p:spPr bwMode="auto">
          <a:xfrm>
            <a:off x="1447800" y="-228600"/>
            <a:ext cx="1588" cy="5334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59" name="Line 35"/>
          <p:cNvSpPr>
            <a:spLocks noChangeShapeType="1"/>
          </p:cNvSpPr>
          <p:nvPr/>
        </p:nvSpPr>
        <p:spPr bwMode="auto">
          <a:xfrm>
            <a:off x="4267200" y="-228600"/>
            <a:ext cx="1588" cy="5334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60" name="Line 36"/>
          <p:cNvSpPr>
            <a:spLocks noChangeShapeType="1"/>
          </p:cNvSpPr>
          <p:nvPr/>
        </p:nvSpPr>
        <p:spPr bwMode="auto">
          <a:xfrm>
            <a:off x="7162800" y="-228600"/>
            <a:ext cx="1588" cy="5334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62" name="AutoShape 38"/>
          <p:cNvSpPr>
            <a:spLocks noChangeArrowheads="1"/>
          </p:cNvSpPr>
          <p:nvPr/>
        </p:nvSpPr>
        <p:spPr bwMode="auto">
          <a:xfrm>
            <a:off x="457200" y="228600"/>
            <a:ext cx="152400" cy="152400"/>
          </a:xfrm>
          <a:prstGeom prst="rtTriangle">
            <a:avLst/>
          </a:prstGeom>
          <a:solidFill>
            <a:schemeClr val="folHlink"/>
          </a:solidFill>
          <a:ln w="3810">
            <a:solidFill>
              <a:schemeClr val="tx1"/>
            </a:solidFill>
            <a:miter lim="800000"/>
            <a:headEnd/>
            <a:tailEnd/>
          </a:ln>
        </p:spPr>
        <p:txBody>
          <a:bodyPr wrap="none" anchor="ctr"/>
          <a:lstStyle/>
          <a:p>
            <a:endParaRPr lang="en-US"/>
          </a:p>
        </p:txBody>
      </p:sp>
      <p:sp>
        <p:nvSpPr>
          <p:cNvPr id="1063" name="AutoShape 39"/>
          <p:cNvSpPr>
            <a:spLocks noChangeArrowheads="1"/>
          </p:cNvSpPr>
          <p:nvPr/>
        </p:nvSpPr>
        <p:spPr bwMode="auto">
          <a:xfrm flipH="1" flipV="1">
            <a:off x="1295400" y="76200"/>
            <a:ext cx="152400" cy="152400"/>
          </a:xfrm>
          <a:prstGeom prst="rtTriangle">
            <a:avLst/>
          </a:prstGeom>
          <a:solidFill>
            <a:schemeClr val="folHlink"/>
          </a:solidFill>
          <a:ln w="3810">
            <a:solidFill>
              <a:schemeClr val="tx1"/>
            </a:solidFill>
            <a:miter lim="800000"/>
            <a:headEnd/>
            <a:tailEnd/>
          </a:ln>
        </p:spPr>
        <p:txBody>
          <a:bodyPr wrap="none" anchor="ctr"/>
          <a:lstStyle/>
          <a:p>
            <a:endParaRPr lang="en-US"/>
          </a:p>
        </p:txBody>
      </p:sp>
    </p:spTree>
  </p:cSld>
  <p:clrMap bg1="lt1" tx1="dk1" bg2="lt2" tx2="dk2" accent1="accent1" accent2="accent2" accent3="accent3" accent4="accent4" accent5="accent5" accent6="accent6" hlink="hlink" folHlink="folHlink"/>
  <p:sldLayoutIdLst>
    <p:sldLayoutId id="2147483893" r:id="rId1"/>
    <p:sldLayoutId id="2147483894" r:id="rId2"/>
    <p:sldLayoutId id="2147483895" r:id="rId3"/>
    <p:sldLayoutId id="2147483896" r:id="rId4"/>
    <p:sldLayoutId id="2147483897" r:id="rId5"/>
    <p:sldLayoutId id="2147483898" r:id="rId6"/>
    <p:sldLayoutId id="2147483899" r:id="rId7"/>
    <p:sldLayoutId id="2147483900" r:id="rId8"/>
    <p:sldLayoutId id="2147483901" r:id="rId9"/>
    <p:sldLayoutId id="2147483902" r:id="rId10"/>
    <p:sldLayoutId id="2147483903" r:id="rId11"/>
  </p:sldLayoutIdLst>
  <p:hf hdr="0" ftr="0" dt="0"/>
  <p:txStyles>
    <p:titleStyle>
      <a:lvl1pPr algn="l" rtl="0" eaLnBrk="1" fontAlgn="base" hangingPunct="1">
        <a:spcBef>
          <a:spcPct val="0"/>
        </a:spcBef>
        <a:spcAft>
          <a:spcPct val="0"/>
        </a:spcAft>
        <a:defRPr sz="2600">
          <a:solidFill>
            <a:schemeClr val="tx2"/>
          </a:solidFill>
          <a:latin typeface="+mj-lt"/>
          <a:ea typeface="+mj-ea"/>
          <a:cs typeface="+mj-cs"/>
        </a:defRPr>
      </a:lvl1pPr>
      <a:lvl2pPr algn="l" rtl="0" eaLnBrk="1" fontAlgn="base" hangingPunct="1">
        <a:spcBef>
          <a:spcPct val="0"/>
        </a:spcBef>
        <a:spcAft>
          <a:spcPct val="0"/>
        </a:spcAft>
        <a:defRPr sz="2600">
          <a:solidFill>
            <a:schemeClr val="tx2"/>
          </a:solidFill>
          <a:latin typeface="Calibri" charset="0"/>
          <a:ea typeface="ＭＳ Ｐゴシック" charset="0"/>
          <a:cs typeface="ＭＳ Ｐゴシック" charset="0"/>
        </a:defRPr>
      </a:lvl2pPr>
      <a:lvl3pPr algn="l" rtl="0" eaLnBrk="1" fontAlgn="base" hangingPunct="1">
        <a:spcBef>
          <a:spcPct val="0"/>
        </a:spcBef>
        <a:spcAft>
          <a:spcPct val="0"/>
        </a:spcAft>
        <a:defRPr sz="2600">
          <a:solidFill>
            <a:schemeClr val="tx2"/>
          </a:solidFill>
          <a:latin typeface="Calibri" charset="0"/>
          <a:ea typeface="ＭＳ Ｐゴシック" charset="0"/>
          <a:cs typeface="ＭＳ Ｐゴシック" charset="0"/>
        </a:defRPr>
      </a:lvl3pPr>
      <a:lvl4pPr algn="l" rtl="0" eaLnBrk="1" fontAlgn="base" hangingPunct="1">
        <a:spcBef>
          <a:spcPct val="0"/>
        </a:spcBef>
        <a:spcAft>
          <a:spcPct val="0"/>
        </a:spcAft>
        <a:defRPr sz="2600">
          <a:solidFill>
            <a:schemeClr val="tx2"/>
          </a:solidFill>
          <a:latin typeface="Calibri" charset="0"/>
          <a:ea typeface="ＭＳ Ｐゴシック" charset="0"/>
          <a:cs typeface="ＭＳ Ｐゴシック" charset="0"/>
        </a:defRPr>
      </a:lvl4pPr>
      <a:lvl5pPr algn="l" rtl="0" eaLnBrk="1" fontAlgn="base" hangingPunct="1">
        <a:spcBef>
          <a:spcPct val="0"/>
        </a:spcBef>
        <a:spcAft>
          <a:spcPct val="0"/>
        </a:spcAft>
        <a:defRPr sz="2600">
          <a:solidFill>
            <a:schemeClr val="tx2"/>
          </a:solidFill>
          <a:latin typeface="Calibri" charset="0"/>
          <a:ea typeface="ＭＳ Ｐゴシック" charset="0"/>
          <a:cs typeface="ＭＳ Ｐゴシック" charset="0"/>
        </a:defRPr>
      </a:lvl5pPr>
      <a:lvl6pPr marL="457200" algn="l" rtl="0" eaLnBrk="1" fontAlgn="base" hangingPunct="1">
        <a:spcBef>
          <a:spcPct val="0"/>
        </a:spcBef>
        <a:spcAft>
          <a:spcPct val="0"/>
        </a:spcAft>
        <a:defRPr sz="2600">
          <a:solidFill>
            <a:schemeClr val="tx2"/>
          </a:solidFill>
          <a:latin typeface="Calibri" charset="0"/>
          <a:ea typeface="ＭＳ Ｐゴシック" charset="0"/>
          <a:cs typeface="ＭＳ Ｐゴシック" charset="0"/>
        </a:defRPr>
      </a:lvl6pPr>
      <a:lvl7pPr marL="914400" algn="l" rtl="0" eaLnBrk="1" fontAlgn="base" hangingPunct="1">
        <a:spcBef>
          <a:spcPct val="0"/>
        </a:spcBef>
        <a:spcAft>
          <a:spcPct val="0"/>
        </a:spcAft>
        <a:defRPr sz="2600">
          <a:solidFill>
            <a:schemeClr val="tx2"/>
          </a:solidFill>
          <a:latin typeface="Calibri" charset="0"/>
          <a:ea typeface="ＭＳ Ｐゴシック" charset="0"/>
          <a:cs typeface="ＭＳ Ｐゴシック" charset="0"/>
        </a:defRPr>
      </a:lvl7pPr>
      <a:lvl8pPr marL="1371600" algn="l" rtl="0" eaLnBrk="1" fontAlgn="base" hangingPunct="1">
        <a:spcBef>
          <a:spcPct val="0"/>
        </a:spcBef>
        <a:spcAft>
          <a:spcPct val="0"/>
        </a:spcAft>
        <a:defRPr sz="2600">
          <a:solidFill>
            <a:schemeClr val="tx2"/>
          </a:solidFill>
          <a:latin typeface="Calibri" charset="0"/>
          <a:ea typeface="ＭＳ Ｐゴシック" charset="0"/>
          <a:cs typeface="ＭＳ Ｐゴシック" charset="0"/>
        </a:defRPr>
      </a:lvl8pPr>
      <a:lvl9pPr marL="1828800" algn="l" rtl="0" eaLnBrk="1" fontAlgn="base" hangingPunct="1">
        <a:spcBef>
          <a:spcPct val="0"/>
        </a:spcBef>
        <a:spcAft>
          <a:spcPct val="0"/>
        </a:spcAft>
        <a:defRPr sz="2600">
          <a:solidFill>
            <a:schemeClr val="tx2"/>
          </a:solidFill>
          <a:latin typeface="Calibri" charset="0"/>
          <a:ea typeface="ＭＳ Ｐゴシック" charset="0"/>
          <a:cs typeface="ＭＳ Ｐゴシック" charset="0"/>
        </a:defRPr>
      </a:lvl9pPr>
    </p:titleStyle>
    <p:bodyStyle>
      <a:lvl1pPr marL="342900" indent="-342900" algn="l" rtl="0" eaLnBrk="1" fontAlgn="base" hangingPunct="1">
        <a:spcBef>
          <a:spcPct val="20000"/>
        </a:spcBef>
        <a:spcAft>
          <a:spcPct val="0"/>
        </a:spcAft>
        <a:buChar char="•"/>
        <a:defRPr sz="20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000">
          <a:solidFill>
            <a:schemeClr val="tx1"/>
          </a:solidFill>
          <a:latin typeface="+mn-lt"/>
          <a:ea typeface="+mn-ea"/>
        </a:defRPr>
      </a:lvl2pPr>
      <a:lvl3pPr marL="1143000" indent="-228600" algn="l" rtl="0" eaLnBrk="1" fontAlgn="base" hangingPunct="1">
        <a:spcBef>
          <a:spcPct val="20000"/>
        </a:spcBef>
        <a:spcAft>
          <a:spcPct val="0"/>
        </a:spcAft>
        <a:buChar char="•"/>
        <a:defRPr sz="2000">
          <a:solidFill>
            <a:schemeClr val="tx1"/>
          </a:solidFill>
          <a:latin typeface="+mn-lt"/>
          <a:ea typeface="+mn-ea"/>
        </a:defRPr>
      </a:lvl3pPr>
      <a:lvl4pPr marL="1600200" indent="-228600" algn="l" rtl="0" eaLnBrk="1" fontAlgn="base" hangingPunct="1">
        <a:spcBef>
          <a:spcPct val="20000"/>
        </a:spcBef>
        <a:spcAft>
          <a:spcPct val="0"/>
        </a:spcAft>
        <a:buChar char="–"/>
        <a:defRPr sz="2000">
          <a:solidFill>
            <a:schemeClr val="tx1"/>
          </a:solidFill>
          <a:latin typeface="+mn-lt"/>
          <a:ea typeface="+mn-ea"/>
        </a:defRPr>
      </a:lvl4pPr>
      <a:lvl5pPr marL="2057400" indent="-228600" algn="l" rtl="0" eaLnBrk="1" fontAlgn="base" hangingPunct="1">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61" name="Picture 37" descr="trial_logo_argo7"/>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04800" y="6432550"/>
            <a:ext cx="1828800" cy="273050"/>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p:cNvSpPr>
            <a:spLocks noGrp="1" noChangeArrowheads="1"/>
          </p:cNvSpPr>
          <p:nvPr>
            <p:ph type="title"/>
          </p:nvPr>
        </p:nvSpPr>
        <p:spPr bwMode="auto">
          <a:xfrm>
            <a:off x="533400" y="685800"/>
            <a:ext cx="8077200" cy="533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endParaRPr lang="en-US"/>
          </a:p>
        </p:txBody>
      </p:sp>
      <p:sp>
        <p:nvSpPr>
          <p:cNvPr id="1027" name="Rectangle 3"/>
          <p:cNvSpPr>
            <a:spLocks noGrp="1" noChangeArrowheads="1"/>
          </p:cNvSpPr>
          <p:nvPr>
            <p:ph type="body" idx="1"/>
          </p:nvPr>
        </p:nvSpPr>
        <p:spPr bwMode="auto">
          <a:xfrm>
            <a:off x="533400" y="1447800"/>
            <a:ext cx="8077200" cy="411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30" name="Rectangle 6"/>
          <p:cNvSpPr>
            <a:spLocks noGrp="1" noChangeArrowheads="1"/>
          </p:cNvSpPr>
          <p:nvPr>
            <p:ph type="sldNum" sz="quarter" idx="4"/>
          </p:nvPr>
        </p:nvSpPr>
        <p:spPr bwMode="auto">
          <a:xfrm>
            <a:off x="6553200" y="640080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algn="r">
              <a:defRPr sz="1400"/>
            </a:lvl1pPr>
          </a:lstStyle>
          <a:p>
            <a:fld id="{A4D7FB63-B8F1-DD40-8806-7C1523B87D3A}" type="slidenum">
              <a:rPr lang="en-US" smtClean="0"/>
              <a:pPr/>
              <a:t>‹#›</a:t>
            </a:fld>
            <a:endParaRPr lang="en-US" dirty="0"/>
          </a:p>
        </p:txBody>
      </p:sp>
      <p:sp>
        <p:nvSpPr>
          <p:cNvPr id="1031" name="Text Box 7"/>
          <p:cNvSpPr txBox="1">
            <a:spLocks noChangeArrowheads="1"/>
          </p:cNvSpPr>
          <p:nvPr/>
        </p:nvSpPr>
        <p:spPr bwMode="auto">
          <a:xfrm>
            <a:off x="609600" y="76200"/>
            <a:ext cx="7924800" cy="336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spcBef>
                <a:spcPct val="50000"/>
              </a:spcBef>
            </a:pPr>
            <a:r>
              <a:rPr lang="en-US" sz="1600" dirty="0">
                <a:solidFill>
                  <a:srgbClr val="D0D0D0"/>
                </a:solidFill>
                <a:latin typeface="Calibri" charset="0"/>
              </a:rPr>
              <a:t>TEAM</a:t>
            </a:r>
            <a:r>
              <a:rPr lang="en-US" sz="1600" dirty="0">
                <a:latin typeface="Calibri" charset="0"/>
              </a:rPr>
              <a:t>             </a:t>
            </a:r>
            <a:r>
              <a:rPr lang="en-US" sz="1600" dirty="0">
                <a:solidFill>
                  <a:srgbClr val="D0D0D0"/>
                </a:solidFill>
                <a:latin typeface="Calibri" charset="0"/>
              </a:rPr>
              <a:t>PROJECT             </a:t>
            </a:r>
            <a:r>
              <a:rPr lang="en-US" sz="1600" dirty="0">
                <a:latin typeface="Calibri" charset="0"/>
              </a:rPr>
              <a:t>PROGRESS</a:t>
            </a:r>
            <a:r>
              <a:rPr lang="en-US" sz="1600" dirty="0">
                <a:solidFill>
                  <a:srgbClr val="D0D0D0"/>
                </a:solidFill>
                <a:latin typeface="Calibri" charset="0"/>
              </a:rPr>
              <a:t>             APPROACH             </a:t>
            </a:r>
            <a:r>
              <a:rPr lang="en-US" sz="1600" dirty="0">
                <a:solidFill>
                  <a:srgbClr val="FFFFFF"/>
                </a:solidFill>
                <a:latin typeface="Calibri" charset="0"/>
              </a:rPr>
              <a:t>LESSONS  </a:t>
            </a:r>
            <a:r>
              <a:rPr lang="en-US" sz="1600" dirty="0">
                <a:solidFill>
                  <a:srgbClr val="D0D0D0"/>
                </a:solidFill>
                <a:latin typeface="Calibri" charset="0"/>
              </a:rPr>
              <a:t>           ROADMAP</a:t>
            </a:r>
          </a:p>
        </p:txBody>
      </p:sp>
      <p:sp>
        <p:nvSpPr>
          <p:cNvPr id="1032" name="Line 8"/>
          <p:cNvSpPr>
            <a:spLocks noChangeShapeType="1"/>
          </p:cNvSpPr>
          <p:nvPr/>
        </p:nvSpPr>
        <p:spPr bwMode="auto">
          <a:xfrm>
            <a:off x="152400" y="381000"/>
            <a:ext cx="8686800" cy="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33" name="Line 9"/>
          <p:cNvSpPr>
            <a:spLocks noChangeShapeType="1"/>
          </p:cNvSpPr>
          <p:nvPr/>
        </p:nvSpPr>
        <p:spPr bwMode="auto">
          <a:xfrm>
            <a:off x="533400" y="76200"/>
            <a:ext cx="8458200" cy="1588"/>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34" name="Line 10"/>
          <p:cNvSpPr>
            <a:spLocks noChangeShapeType="1"/>
          </p:cNvSpPr>
          <p:nvPr/>
        </p:nvSpPr>
        <p:spPr bwMode="auto">
          <a:xfrm>
            <a:off x="457200" y="838200"/>
            <a:ext cx="1588" cy="9906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35" name="Line 11"/>
          <p:cNvSpPr>
            <a:spLocks noChangeShapeType="1"/>
          </p:cNvSpPr>
          <p:nvPr/>
        </p:nvSpPr>
        <p:spPr bwMode="auto">
          <a:xfrm>
            <a:off x="304800" y="1219200"/>
            <a:ext cx="4876800" cy="1588"/>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37" name="Line 13"/>
          <p:cNvSpPr>
            <a:spLocks noChangeShapeType="1"/>
          </p:cNvSpPr>
          <p:nvPr/>
        </p:nvSpPr>
        <p:spPr bwMode="auto">
          <a:xfrm>
            <a:off x="76200" y="6400800"/>
            <a:ext cx="2743200" cy="1588"/>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38" name="Line 14"/>
          <p:cNvSpPr>
            <a:spLocks noChangeShapeType="1"/>
          </p:cNvSpPr>
          <p:nvPr/>
        </p:nvSpPr>
        <p:spPr bwMode="auto">
          <a:xfrm>
            <a:off x="76200" y="6705600"/>
            <a:ext cx="8610600" cy="3175"/>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39" name="Line 15"/>
          <p:cNvSpPr>
            <a:spLocks noChangeShapeType="1"/>
          </p:cNvSpPr>
          <p:nvPr/>
        </p:nvSpPr>
        <p:spPr bwMode="auto">
          <a:xfrm>
            <a:off x="230188" y="6248400"/>
            <a:ext cx="0" cy="5334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40" name="Line 16"/>
          <p:cNvSpPr>
            <a:spLocks noChangeShapeType="1"/>
          </p:cNvSpPr>
          <p:nvPr/>
        </p:nvSpPr>
        <p:spPr bwMode="auto">
          <a:xfrm>
            <a:off x="76200" y="6324600"/>
            <a:ext cx="2362200" cy="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41" name="Line 17"/>
          <p:cNvSpPr>
            <a:spLocks noChangeShapeType="1"/>
          </p:cNvSpPr>
          <p:nvPr/>
        </p:nvSpPr>
        <p:spPr bwMode="auto">
          <a:xfrm>
            <a:off x="76200" y="6781800"/>
            <a:ext cx="8001000" cy="3175"/>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42" name="Line 18"/>
          <p:cNvSpPr>
            <a:spLocks noChangeShapeType="1"/>
          </p:cNvSpPr>
          <p:nvPr/>
        </p:nvSpPr>
        <p:spPr bwMode="auto">
          <a:xfrm>
            <a:off x="8534400" y="6248400"/>
            <a:ext cx="0" cy="5334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43" name="Line 19"/>
          <p:cNvSpPr>
            <a:spLocks noChangeShapeType="1"/>
          </p:cNvSpPr>
          <p:nvPr/>
        </p:nvSpPr>
        <p:spPr bwMode="auto">
          <a:xfrm>
            <a:off x="8001000" y="6477000"/>
            <a:ext cx="0" cy="3048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48" name="Line 24"/>
          <p:cNvSpPr>
            <a:spLocks noChangeShapeType="1"/>
          </p:cNvSpPr>
          <p:nvPr/>
        </p:nvSpPr>
        <p:spPr bwMode="auto">
          <a:xfrm>
            <a:off x="457200" y="228600"/>
            <a:ext cx="1588" cy="2286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50" name="Line 26"/>
          <p:cNvSpPr>
            <a:spLocks noChangeShapeType="1"/>
          </p:cNvSpPr>
          <p:nvPr/>
        </p:nvSpPr>
        <p:spPr bwMode="auto">
          <a:xfrm>
            <a:off x="2819400" y="228600"/>
            <a:ext cx="1588" cy="2286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56" name="Line 32"/>
          <p:cNvSpPr>
            <a:spLocks noChangeShapeType="1"/>
          </p:cNvSpPr>
          <p:nvPr/>
        </p:nvSpPr>
        <p:spPr bwMode="auto">
          <a:xfrm>
            <a:off x="8686800" y="228600"/>
            <a:ext cx="0" cy="2286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57" name="Line 33"/>
          <p:cNvSpPr>
            <a:spLocks noChangeShapeType="1"/>
          </p:cNvSpPr>
          <p:nvPr/>
        </p:nvSpPr>
        <p:spPr bwMode="auto">
          <a:xfrm>
            <a:off x="1447800" y="-228600"/>
            <a:ext cx="1588" cy="5334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59" name="Line 35"/>
          <p:cNvSpPr>
            <a:spLocks noChangeShapeType="1"/>
          </p:cNvSpPr>
          <p:nvPr/>
        </p:nvSpPr>
        <p:spPr bwMode="auto">
          <a:xfrm>
            <a:off x="4267200" y="-228600"/>
            <a:ext cx="1588" cy="5334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60" name="Line 36"/>
          <p:cNvSpPr>
            <a:spLocks noChangeShapeType="1"/>
          </p:cNvSpPr>
          <p:nvPr/>
        </p:nvSpPr>
        <p:spPr bwMode="auto">
          <a:xfrm>
            <a:off x="7162800" y="-228600"/>
            <a:ext cx="1588" cy="5334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62" name="AutoShape 38"/>
          <p:cNvSpPr>
            <a:spLocks noChangeArrowheads="1"/>
          </p:cNvSpPr>
          <p:nvPr/>
        </p:nvSpPr>
        <p:spPr bwMode="auto">
          <a:xfrm>
            <a:off x="2819400" y="228600"/>
            <a:ext cx="152400" cy="152400"/>
          </a:xfrm>
          <a:prstGeom prst="rtTriangle">
            <a:avLst/>
          </a:prstGeom>
          <a:solidFill>
            <a:schemeClr val="folHlink"/>
          </a:solidFill>
          <a:ln w="3810">
            <a:solidFill>
              <a:schemeClr val="tx1"/>
            </a:solidFill>
            <a:miter lim="800000"/>
            <a:headEnd/>
            <a:tailEnd/>
          </a:ln>
        </p:spPr>
        <p:txBody>
          <a:bodyPr wrap="none" anchor="ctr"/>
          <a:lstStyle/>
          <a:p>
            <a:endParaRPr lang="en-US"/>
          </a:p>
        </p:txBody>
      </p:sp>
      <p:sp>
        <p:nvSpPr>
          <p:cNvPr id="1063" name="AutoShape 39"/>
          <p:cNvSpPr>
            <a:spLocks noChangeArrowheads="1"/>
          </p:cNvSpPr>
          <p:nvPr/>
        </p:nvSpPr>
        <p:spPr bwMode="auto">
          <a:xfrm flipH="1" flipV="1">
            <a:off x="4114800" y="76200"/>
            <a:ext cx="152400" cy="152400"/>
          </a:xfrm>
          <a:prstGeom prst="rtTriangle">
            <a:avLst/>
          </a:prstGeom>
          <a:solidFill>
            <a:schemeClr val="folHlink"/>
          </a:solidFill>
          <a:ln w="3810">
            <a:solidFill>
              <a:schemeClr val="tx1"/>
            </a:solidFill>
            <a:miter lim="800000"/>
            <a:headEnd/>
            <a:tailEnd/>
          </a:ln>
        </p:spPr>
        <p:txBody>
          <a:bodyPr wrap="none" anchor="ctr"/>
          <a:lstStyle/>
          <a:p>
            <a:endParaRPr lang="en-US"/>
          </a:p>
        </p:txBody>
      </p:sp>
    </p:spTree>
  </p:cSld>
  <p:clrMap bg1="lt1" tx1="dk1" bg2="lt2" tx2="dk2" accent1="accent1" accent2="accent2" accent3="accent3" accent4="accent4" accent5="accent5" accent6="accent6" hlink="hlink" folHlink="folHlink"/>
  <p:sldLayoutIdLst>
    <p:sldLayoutId id="2147483905" r:id="rId1"/>
    <p:sldLayoutId id="2147483906" r:id="rId2"/>
    <p:sldLayoutId id="2147483907" r:id="rId3"/>
    <p:sldLayoutId id="2147483908" r:id="rId4"/>
    <p:sldLayoutId id="2147483909" r:id="rId5"/>
    <p:sldLayoutId id="2147483910" r:id="rId6"/>
    <p:sldLayoutId id="2147483911" r:id="rId7"/>
    <p:sldLayoutId id="2147483912" r:id="rId8"/>
    <p:sldLayoutId id="2147483913" r:id="rId9"/>
    <p:sldLayoutId id="2147483914" r:id="rId10"/>
    <p:sldLayoutId id="2147483915" r:id="rId11"/>
  </p:sldLayoutIdLst>
  <p:hf hdr="0" ftr="0" dt="0"/>
  <p:txStyles>
    <p:titleStyle>
      <a:lvl1pPr algn="l" rtl="0" eaLnBrk="1" fontAlgn="base" hangingPunct="1">
        <a:spcBef>
          <a:spcPct val="0"/>
        </a:spcBef>
        <a:spcAft>
          <a:spcPct val="0"/>
        </a:spcAft>
        <a:defRPr sz="2600">
          <a:solidFill>
            <a:schemeClr val="tx2"/>
          </a:solidFill>
          <a:latin typeface="+mj-lt"/>
          <a:ea typeface="+mj-ea"/>
          <a:cs typeface="+mj-cs"/>
        </a:defRPr>
      </a:lvl1pPr>
      <a:lvl2pPr algn="l" rtl="0" eaLnBrk="1" fontAlgn="base" hangingPunct="1">
        <a:spcBef>
          <a:spcPct val="0"/>
        </a:spcBef>
        <a:spcAft>
          <a:spcPct val="0"/>
        </a:spcAft>
        <a:defRPr sz="2600">
          <a:solidFill>
            <a:schemeClr val="tx2"/>
          </a:solidFill>
          <a:latin typeface="Calibri" charset="0"/>
          <a:ea typeface="ＭＳ Ｐゴシック" charset="0"/>
          <a:cs typeface="ＭＳ Ｐゴシック" charset="0"/>
        </a:defRPr>
      </a:lvl2pPr>
      <a:lvl3pPr algn="l" rtl="0" eaLnBrk="1" fontAlgn="base" hangingPunct="1">
        <a:spcBef>
          <a:spcPct val="0"/>
        </a:spcBef>
        <a:spcAft>
          <a:spcPct val="0"/>
        </a:spcAft>
        <a:defRPr sz="2600">
          <a:solidFill>
            <a:schemeClr val="tx2"/>
          </a:solidFill>
          <a:latin typeface="Calibri" charset="0"/>
          <a:ea typeface="ＭＳ Ｐゴシック" charset="0"/>
          <a:cs typeface="ＭＳ Ｐゴシック" charset="0"/>
        </a:defRPr>
      </a:lvl3pPr>
      <a:lvl4pPr algn="l" rtl="0" eaLnBrk="1" fontAlgn="base" hangingPunct="1">
        <a:spcBef>
          <a:spcPct val="0"/>
        </a:spcBef>
        <a:spcAft>
          <a:spcPct val="0"/>
        </a:spcAft>
        <a:defRPr sz="2600">
          <a:solidFill>
            <a:schemeClr val="tx2"/>
          </a:solidFill>
          <a:latin typeface="Calibri" charset="0"/>
          <a:ea typeface="ＭＳ Ｐゴシック" charset="0"/>
          <a:cs typeface="ＭＳ Ｐゴシック" charset="0"/>
        </a:defRPr>
      </a:lvl4pPr>
      <a:lvl5pPr algn="l" rtl="0" eaLnBrk="1" fontAlgn="base" hangingPunct="1">
        <a:spcBef>
          <a:spcPct val="0"/>
        </a:spcBef>
        <a:spcAft>
          <a:spcPct val="0"/>
        </a:spcAft>
        <a:defRPr sz="2600">
          <a:solidFill>
            <a:schemeClr val="tx2"/>
          </a:solidFill>
          <a:latin typeface="Calibri" charset="0"/>
          <a:ea typeface="ＭＳ Ｐゴシック" charset="0"/>
          <a:cs typeface="ＭＳ Ｐゴシック" charset="0"/>
        </a:defRPr>
      </a:lvl5pPr>
      <a:lvl6pPr marL="457200" algn="l" rtl="0" eaLnBrk="1" fontAlgn="base" hangingPunct="1">
        <a:spcBef>
          <a:spcPct val="0"/>
        </a:spcBef>
        <a:spcAft>
          <a:spcPct val="0"/>
        </a:spcAft>
        <a:defRPr sz="2600">
          <a:solidFill>
            <a:schemeClr val="tx2"/>
          </a:solidFill>
          <a:latin typeface="Calibri" charset="0"/>
          <a:ea typeface="ＭＳ Ｐゴシック" charset="0"/>
          <a:cs typeface="ＭＳ Ｐゴシック" charset="0"/>
        </a:defRPr>
      </a:lvl6pPr>
      <a:lvl7pPr marL="914400" algn="l" rtl="0" eaLnBrk="1" fontAlgn="base" hangingPunct="1">
        <a:spcBef>
          <a:spcPct val="0"/>
        </a:spcBef>
        <a:spcAft>
          <a:spcPct val="0"/>
        </a:spcAft>
        <a:defRPr sz="2600">
          <a:solidFill>
            <a:schemeClr val="tx2"/>
          </a:solidFill>
          <a:latin typeface="Calibri" charset="0"/>
          <a:ea typeface="ＭＳ Ｐゴシック" charset="0"/>
          <a:cs typeface="ＭＳ Ｐゴシック" charset="0"/>
        </a:defRPr>
      </a:lvl7pPr>
      <a:lvl8pPr marL="1371600" algn="l" rtl="0" eaLnBrk="1" fontAlgn="base" hangingPunct="1">
        <a:spcBef>
          <a:spcPct val="0"/>
        </a:spcBef>
        <a:spcAft>
          <a:spcPct val="0"/>
        </a:spcAft>
        <a:defRPr sz="2600">
          <a:solidFill>
            <a:schemeClr val="tx2"/>
          </a:solidFill>
          <a:latin typeface="Calibri" charset="0"/>
          <a:ea typeface="ＭＳ Ｐゴシック" charset="0"/>
          <a:cs typeface="ＭＳ Ｐゴシック" charset="0"/>
        </a:defRPr>
      </a:lvl8pPr>
      <a:lvl9pPr marL="1828800" algn="l" rtl="0" eaLnBrk="1" fontAlgn="base" hangingPunct="1">
        <a:spcBef>
          <a:spcPct val="0"/>
        </a:spcBef>
        <a:spcAft>
          <a:spcPct val="0"/>
        </a:spcAft>
        <a:defRPr sz="2600">
          <a:solidFill>
            <a:schemeClr val="tx2"/>
          </a:solidFill>
          <a:latin typeface="Calibri" charset="0"/>
          <a:ea typeface="ＭＳ Ｐゴシック" charset="0"/>
          <a:cs typeface="ＭＳ Ｐゴシック" charset="0"/>
        </a:defRPr>
      </a:lvl9pPr>
    </p:titleStyle>
    <p:bodyStyle>
      <a:lvl1pPr marL="342900" indent="-342900" algn="l" rtl="0" eaLnBrk="1" fontAlgn="base" hangingPunct="1">
        <a:spcBef>
          <a:spcPct val="20000"/>
        </a:spcBef>
        <a:spcAft>
          <a:spcPct val="0"/>
        </a:spcAft>
        <a:buChar char="•"/>
        <a:defRPr sz="20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000">
          <a:solidFill>
            <a:schemeClr val="tx1"/>
          </a:solidFill>
          <a:latin typeface="+mn-lt"/>
          <a:ea typeface="+mn-ea"/>
        </a:defRPr>
      </a:lvl2pPr>
      <a:lvl3pPr marL="1143000" indent="-228600" algn="l" rtl="0" eaLnBrk="1" fontAlgn="base" hangingPunct="1">
        <a:spcBef>
          <a:spcPct val="20000"/>
        </a:spcBef>
        <a:spcAft>
          <a:spcPct val="0"/>
        </a:spcAft>
        <a:buChar char="•"/>
        <a:defRPr sz="2000">
          <a:solidFill>
            <a:schemeClr val="tx1"/>
          </a:solidFill>
          <a:latin typeface="+mn-lt"/>
          <a:ea typeface="+mn-ea"/>
        </a:defRPr>
      </a:lvl3pPr>
      <a:lvl4pPr marL="1600200" indent="-228600" algn="l" rtl="0" eaLnBrk="1" fontAlgn="base" hangingPunct="1">
        <a:spcBef>
          <a:spcPct val="20000"/>
        </a:spcBef>
        <a:spcAft>
          <a:spcPct val="0"/>
        </a:spcAft>
        <a:buChar char="–"/>
        <a:defRPr sz="2000">
          <a:solidFill>
            <a:schemeClr val="tx1"/>
          </a:solidFill>
          <a:latin typeface="+mn-lt"/>
          <a:ea typeface="+mn-ea"/>
        </a:defRPr>
      </a:lvl4pPr>
      <a:lvl5pPr marL="2057400" indent="-228600" algn="l" rtl="0" eaLnBrk="1" fontAlgn="base" hangingPunct="1">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61" name="Picture 37" descr="trial_logo_argo7"/>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04800" y="6432550"/>
            <a:ext cx="1828800" cy="273050"/>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p:cNvSpPr>
            <a:spLocks noGrp="1" noChangeArrowheads="1"/>
          </p:cNvSpPr>
          <p:nvPr>
            <p:ph type="title"/>
          </p:nvPr>
        </p:nvSpPr>
        <p:spPr bwMode="auto">
          <a:xfrm>
            <a:off x="533400" y="685800"/>
            <a:ext cx="8077200" cy="533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endParaRPr lang="en-US"/>
          </a:p>
        </p:txBody>
      </p:sp>
      <p:sp>
        <p:nvSpPr>
          <p:cNvPr id="1027" name="Rectangle 3"/>
          <p:cNvSpPr>
            <a:spLocks noGrp="1" noChangeArrowheads="1"/>
          </p:cNvSpPr>
          <p:nvPr>
            <p:ph type="body" idx="1"/>
          </p:nvPr>
        </p:nvSpPr>
        <p:spPr bwMode="auto">
          <a:xfrm>
            <a:off x="533400" y="1447800"/>
            <a:ext cx="8077200" cy="411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30" name="Rectangle 6"/>
          <p:cNvSpPr>
            <a:spLocks noGrp="1" noChangeArrowheads="1"/>
          </p:cNvSpPr>
          <p:nvPr>
            <p:ph type="sldNum" sz="quarter" idx="4"/>
          </p:nvPr>
        </p:nvSpPr>
        <p:spPr bwMode="auto">
          <a:xfrm>
            <a:off x="6553200" y="640080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algn="r">
              <a:defRPr sz="1400"/>
            </a:lvl1pPr>
          </a:lstStyle>
          <a:p>
            <a:fld id="{A4D7FB63-B8F1-DD40-8806-7C1523B87D3A}" type="slidenum">
              <a:rPr lang="en-US" smtClean="0"/>
              <a:pPr/>
              <a:t>‹#›</a:t>
            </a:fld>
            <a:endParaRPr lang="en-US" dirty="0"/>
          </a:p>
        </p:txBody>
      </p:sp>
      <p:sp>
        <p:nvSpPr>
          <p:cNvPr id="1031" name="Text Box 7"/>
          <p:cNvSpPr txBox="1">
            <a:spLocks noChangeArrowheads="1"/>
          </p:cNvSpPr>
          <p:nvPr/>
        </p:nvSpPr>
        <p:spPr bwMode="auto">
          <a:xfrm>
            <a:off x="609600" y="76200"/>
            <a:ext cx="7924800" cy="336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spcBef>
                <a:spcPct val="50000"/>
              </a:spcBef>
            </a:pPr>
            <a:r>
              <a:rPr lang="en-US" sz="1600" dirty="0">
                <a:solidFill>
                  <a:srgbClr val="D0D0D0"/>
                </a:solidFill>
                <a:latin typeface="Calibri" charset="0"/>
              </a:rPr>
              <a:t>TEAM</a:t>
            </a:r>
            <a:r>
              <a:rPr lang="en-US" sz="1600" dirty="0">
                <a:latin typeface="Calibri" charset="0"/>
              </a:rPr>
              <a:t>             PROJECT</a:t>
            </a:r>
            <a:r>
              <a:rPr lang="en-US" sz="1600" dirty="0">
                <a:solidFill>
                  <a:srgbClr val="D0D0D0"/>
                </a:solidFill>
                <a:latin typeface="Calibri" charset="0"/>
              </a:rPr>
              <a:t>             PROGRESS             APPROACH             </a:t>
            </a:r>
            <a:r>
              <a:rPr lang="en-US" sz="1600" dirty="0">
                <a:solidFill>
                  <a:srgbClr val="FFFFFF"/>
                </a:solidFill>
                <a:latin typeface="Calibri" charset="0"/>
              </a:rPr>
              <a:t>LESSONS   </a:t>
            </a:r>
            <a:r>
              <a:rPr lang="en-US" sz="1600" dirty="0">
                <a:solidFill>
                  <a:srgbClr val="D0D0D0"/>
                </a:solidFill>
                <a:latin typeface="Calibri" charset="0"/>
              </a:rPr>
              <a:t>          ROADMAP</a:t>
            </a:r>
          </a:p>
        </p:txBody>
      </p:sp>
      <p:sp>
        <p:nvSpPr>
          <p:cNvPr id="1032" name="Line 8"/>
          <p:cNvSpPr>
            <a:spLocks noChangeShapeType="1"/>
          </p:cNvSpPr>
          <p:nvPr/>
        </p:nvSpPr>
        <p:spPr bwMode="auto">
          <a:xfrm>
            <a:off x="152400" y="381000"/>
            <a:ext cx="8686800" cy="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33" name="Line 9"/>
          <p:cNvSpPr>
            <a:spLocks noChangeShapeType="1"/>
          </p:cNvSpPr>
          <p:nvPr/>
        </p:nvSpPr>
        <p:spPr bwMode="auto">
          <a:xfrm>
            <a:off x="533400" y="76200"/>
            <a:ext cx="8458200" cy="1588"/>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34" name="Line 10"/>
          <p:cNvSpPr>
            <a:spLocks noChangeShapeType="1"/>
          </p:cNvSpPr>
          <p:nvPr/>
        </p:nvSpPr>
        <p:spPr bwMode="auto">
          <a:xfrm>
            <a:off x="457200" y="838200"/>
            <a:ext cx="1588" cy="9906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35" name="Line 11"/>
          <p:cNvSpPr>
            <a:spLocks noChangeShapeType="1"/>
          </p:cNvSpPr>
          <p:nvPr/>
        </p:nvSpPr>
        <p:spPr bwMode="auto">
          <a:xfrm>
            <a:off x="304800" y="1219200"/>
            <a:ext cx="4876800" cy="1588"/>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37" name="Line 13"/>
          <p:cNvSpPr>
            <a:spLocks noChangeShapeType="1"/>
          </p:cNvSpPr>
          <p:nvPr/>
        </p:nvSpPr>
        <p:spPr bwMode="auto">
          <a:xfrm>
            <a:off x="76200" y="6400800"/>
            <a:ext cx="2743200" cy="1588"/>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38" name="Line 14"/>
          <p:cNvSpPr>
            <a:spLocks noChangeShapeType="1"/>
          </p:cNvSpPr>
          <p:nvPr/>
        </p:nvSpPr>
        <p:spPr bwMode="auto">
          <a:xfrm>
            <a:off x="76200" y="6705600"/>
            <a:ext cx="8610600" cy="3175"/>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39" name="Line 15"/>
          <p:cNvSpPr>
            <a:spLocks noChangeShapeType="1"/>
          </p:cNvSpPr>
          <p:nvPr/>
        </p:nvSpPr>
        <p:spPr bwMode="auto">
          <a:xfrm>
            <a:off x="230188" y="6248400"/>
            <a:ext cx="0" cy="5334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40" name="Line 16"/>
          <p:cNvSpPr>
            <a:spLocks noChangeShapeType="1"/>
          </p:cNvSpPr>
          <p:nvPr/>
        </p:nvSpPr>
        <p:spPr bwMode="auto">
          <a:xfrm>
            <a:off x="76200" y="6324600"/>
            <a:ext cx="2362200" cy="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41" name="Line 17"/>
          <p:cNvSpPr>
            <a:spLocks noChangeShapeType="1"/>
          </p:cNvSpPr>
          <p:nvPr/>
        </p:nvSpPr>
        <p:spPr bwMode="auto">
          <a:xfrm>
            <a:off x="76200" y="6781800"/>
            <a:ext cx="8001000" cy="3175"/>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42" name="Line 18"/>
          <p:cNvSpPr>
            <a:spLocks noChangeShapeType="1"/>
          </p:cNvSpPr>
          <p:nvPr/>
        </p:nvSpPr>
        <p:spPr bwMode="auto">
          <a:xfrm>
            <a:off x="8534400" y="6248400"/>
            <a:ext cx="0" cy="5334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43" name="Line 19"/>
          <p:cNvSpPr>
            <a:spLocks noChangeShapeType="1"/>
          </p:cNvSpPr>
          <p:nvPr/>
        </p:nvSpPr>
        <p:spPr bwMode="auto">
          <a:xfrm>
            <a:off x="8001000" y="6477000"/>
            <a:ext cx="0" cy="3048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48" name="Line 24"/>
          <p:cNvSpPr>
            <a:spLocks noChangeShapeType="1"/>
          </p:cNvSpPr>
          <p:nvPr/>
        </p:nvSpPr>
        <p:spPr bwMode="auto">
          <a:xfrm>
            <a:off x="457200" y="228600"/>
            <a:ext cx="1588" cy="2286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50" name="Line 26"/>
          <p:cNvSpPr>
            <a:spLocks noChangeShapeType="1"/>
          </p:cNvSpPr>
          <p:nvPr/>
        </p:nvSpPr>
        <p:spPr bwMode="auto">
          <a:xfrm>
            <a:off x="2819400" y="228600"/>
            <a:ext cx="1588" cy="2286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56" name="Line 32"/>
          <p:cNvSpPr>
            <a:spLocks noChangeShapeType="1"/>
          </p:cNvSpPr>
          <p:nvPr/>
        </p:nvSpPr>
        <p:spPr bwMode="auto">
          <a:xfrm>
            <a:off x="8686800" y="228600"/>
            <a:ext cx="0" cy="2286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57" name="Line 33"/>
          <p:cNvSpPr>
            <a:spLocks noChangeShapeType="1"/>
          </p:cNvSpPr>
          <p:nvPr/>
        </p:nvSpPr>
        <p:spPr bwMode="auto">
          <a:xfrm>
            <a:off x="1447800" y="-228600"/>
            <a:ext cx="1588" cy="5334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59" name="Line 35"/>
          <p:cNvSpPr>
            <a:spLocks noChangeShapeType="1"/>
          </p:cNvSpPr>
          <p:nvPr/>
        </p:nvSpPr>
        <p:spPr bwMode="auto">
          <a:xfrm>
            <a:off x="4267200" y="-228600"/>
            <a:ext cx="1588" cy="5334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60" name="Line 36"/>
          <p:cNvSpPr>
            <a:spLocks noChangeShapeType="1"/>
          </p:cNvSpPr>
          <p:nvPr/>
        </p:nvSpPr>
        <p:spPr bwMode="auto">
          <a:xfrm>
            <a:off x="7162800" y="-228600"/>
            <a:ext cx="1588" cy="5334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62" name="AutoShape 38"/>
          <p:cNvSpPr>
            <a:spLocks noChangeArrowheads="1"/>
          </p:cNvSpPr>
          <p:nvPr/>
        </p:nvSpPr>
        <p:spPr bwMode="auto">
          <a:xfrm flipV="1">
            <a:off x="1447800" y="76200"/>
            <a:ext cx="152400" cy="152400"/>
          </a:xfrm>
          <a:prstGeom prst="rtTriangle">
            <a:avLst/>
          </a:prstGeom>
          <a:solidFill>
            <a:schemeClr val="folHlink"/>
          </a:solidFill>
          <a:ln w="3810">
            <a:solidFill>
              <a:schemeClr val="tx1"/>
            </a:solidFill>
            <a:miter lim="800000"/>
            <a:headEnd/>
            <a:tailEnd/>
          </a:ln>
        </p:spPr>
        <p:txBody>
          <a:bodyPr wrap="none" anchor="ctr"/>
          <a:lstStyle/>
          <a:p>
            <a:endParaRPr lang="en-US"/>
          </a:p>
        </p:txBody>
      </p:sp>
      <p:sp>
        <p:nvSpPr>
          <p:cNvPr id="1063" name="AutoShape 39"/>
          <p:cNvSpPr>
            <a:spLocks noChangeArrowheads="1"/>
          </p:cNvSpPr>
          <p:nvPr/>
        </p:nvSpPr>
        <p:spPr bwMode="auto">
          <a:xfrm flipH="1">
            <a:off x="2667000" y="228600"/>
            <a:ext cx="152400" cy="152400"/>
          </a:xfrm>
          <a:prstGeom prst="rtTriangle">
            <a:avLst/>
          </a:prstGeom>
          <a:solidFill>
            <a:schemeClr val="folHlink"/>
          </a:solidFill>
          <a:ln w="3810">
            <a:solidFill>
              <a:schemeClr val="tx1"/>
            </a:solidFill>
            <a:miter lim="800000"/>
            <a:headEnd/>
            <a:tailEnd/>
          </a:ln>
        </p:spPr>
        <p:txBody>
          <a:bodyPr wrap="none" anchor="ctr"/>
          <a:lstStyle/>
          <a:p>
            <a:endParaRPr lang="en-US"/>
          </a:p>
        </p:txBody>
      </p:sp>
    </p:spTree>
  </p:cSld>
  <p:clrMap bg1="lt1" tx1="dk1" bg2="lt2" tx2="dk2" accent1="accent1" accent2="accent2" accent3="accent3" accent4="accent4" accent5="accent5" accent6="accent6" hlink="hlink" folHlink="folHlink"/>
  <p:sldLayoutIdLst>
    <p:sldLayoutId id="2147483917" r:id="rId1"/>
    <p:sldLayoutId id="2147483918" r:id="rId2"/>
    <p:sldLayoutId id="2147483919" r:id="rId3"/>
    <p:sldLayoutId id="2147483920" r:id="rId4"/>
    <p:sldLayoutId id="2147483921" r:id="rId5"/>
    <p:sldLayoutId id="2147483922" r:id="rId6"/>
    <p:sldLayoutId id="2147483923" r:id="rId7"/>
    <p:sldLayoutId id="2147483924" r:id="rId8"/>
    <p:sldLayoutId id="2147483925" r:id="rId9"/>
    <p:sldLayoutId id="2147483926" r:id="rId10"/>
    <p:sldLayoutId id="2147483927" r:id="rId11"/>
  </p:sldLayoutIdLst>
  <p:hf hdr="0" ftr="0" dt="0"/>
  <p:txStyles>
    <p:titleStyle>
      <a:lvl1pPr algn="l" rtl="0" eaLnBrk="1" fontAlgn="base" hangingPunct="1">
        <a:spcBef>
          <a:spcPct val="0"/>
        </a:spcBef>
        <a:spcAft>
          <a:spcPct val="0"/>
        </a:spcAft>
        <a:defRPr sz="2600">
          <a:solidFill>
            <a:schemeClr val="tx2"/>
          </a:solidFill>
          <a:latin typeface="+mj-lt"/>
          <a:ea typeface="+mj-ea"/>
          <a:cs typeface="+mj-cs"/>
        </a:defRPr>
      </a:lvl1pPr>
      <a:lvl2pPr algn="l" rtl="0" eaLnBrk="1" fontAlgn="base" hangingPunct="1">
        <a:spcBef>
          <a:spcPct val="0"/>
        </a:spcBef>
        <a:spcAft>
          <a:spcPct val="0"/>
        </a:spcAft>
        <a:defRPr sz="2600">
          <a:solidFill>
            <a:schemeClr val="tx2"/>
          </a:solidFill>
          <a:latin typeface="Calibri" charset="0"/>
          <a:ea typeface="ＭＳ Ｐゴシック" charset="0"/>
          <a:cs typeface="ＭＳ Ｐゴシック" charset="0"/>
        </a:defRPr>
      </a:lvl2pPr>
      <a:lvl3pPr algn="l" rtl="0" eaLnBrk="1" fontAlgn="base" hangingPunct="1">
        <a:spcBef>
          <a:spcPct val="0"/>
        </a:spcBef>
        <a:spcAft>
          <a:spcPct val="0"/>
        </a:spcAft>
        <a:defRPr sz="2600">
          <a:solidFill>
            <a:schemeClr val="tx2"/>
          </a:solidFill>
          <a:latin typeface="Calibri" charset="0"/>
          <a:ea typeface="ＭＳ Ｐゴシック" charset="0"/>
          <a:cs typeface="ＭＳ Ｐゴシック" charset="0"/>
        </a:defRPr>
      </a:lvl3pPr>
      <a:lvl4pPr algn="l" rtl="0" eaLnBrk="1" fontAlgn="base" hangingPunct="1">
        <a:spcBef>
          <a:spcPct val="0"/>
        </a:spcBef>
        <a:spcAft>
          <a:spcPct val="0"/>
        </a:spcAft>
        <a:defRPr sz="2600">
          <a:solidFill>
            <a:schemeClr val="tx2"/>
          </a:solidFill>
          <a:latin typeface="Calibri" charset="0"/>
          <a:ea typeface="ＭＳ Ｐゴシック" charset="0"/>
          <a:cs typeface="ＭＳ Ｐゴシック" charset="0"/>
        </a:defRPr>
      </a:lvl4pPr>
      <a:lvl5pPr algn="l" rtl="0" eaLnBrk="1" fontAlgn="base" hangingPunct="1">
        <a:spcBef>
          <a:spcPct val="0"/>
        </a:spcBef>
        <a:spcAft>
          <a:spcPct val="0"/>
        </a:spcAft>
        <a:defRPr sz="2600">
          <a:solidFill>
            <a:schemeClr val="tx2"/>
          </a:solidFill>
          <a:latin typeface="Calibri" charset="0"/>
          <a:ea typeface="ＭＳ Ｐゴシック" charset="0"/>
          <a:cs typeface="ＭＳ Ｐゴシック" charset="0"/>
        </a:defRPr>
      </a:lvl5pPr>
      <a:lvl6pPr marL="457200" algn="l" rtl="0" eaLnBrk="1" fontAlgn="base" hangingPunct="1">
        <a:spcBef>
          <a:spcPct val="0"/>
        </a:spcBef>
        <a:spcAft>
          <a:spcPct val="0"/>
        </a:spcAft>
        <a:defRPr sz="2600">
          <a:solidFill>
            <a:schemeClr val="tx2"/>
          </a:solidFill>
          <a:latin typeface="Calibri" charset="0"/>
          <a:ea typeface="ＭＳ Ｐゴシック" charset="0"/>
          <a:cs typeface="ＭＳ Ｐゴシック" charset="0"/>
        </a:defRPr>
      </a:lvl6pPr>
      <a:lvl7pPr marL="914400" algn="l" rtl="0" eaLnBrk="1" fontAlgn="base" hangingPunct="1">
        <a:spcBef>
          <a:spcPct val="0"/>
        </a:spcBef>
        <a:spcAft>
          <a:spcPct val="0"/>
        </a:spcAft>
        <a:defRPr sz="2600">
          <a:solidFill>
            <a:schemeClr val="tx2"/>
          </a:solidFill>
          <a:latin typeface="Calibri" charset="0"/>
          <a:ea typeface="ＭＳ Ｐゴシック" charset="0"/>
          <a:cs typeface="ＭＳ Ｐゴシック" charset="0"/>
        </a:defRPr>
      </a:lvl7pPr>
      <a:lvl8pPr marL="1371600" algn="l" rtl="0" eaLnBrk="1" fontAlgn="base" hangingPunct="1">
        <a:spcBef>
          <a:spcPct val="0"/>
        </a:spcBef>
        <a:spcAft>
          <a:spcPct val="0"/>
        </a:spcAft>
        <a:defRPr sz="2600">
          <a:solidFill>
            <a:schemeClr val="tx2"/>
          </a:solidFill>
          <a:latin typeface="Calibri" charset="0"/>
          <a:ea typeface="ＭＳ Ｐゴシック" charset="0"/>
          <a:cs typeface="ＭＳ Ｐゴシック" charset="0"/>
        </a:defRPr>
      </a:lvl8pPr>
      <a:lvl9pPr marL="1828800" algn="l" rtl="0" eaLnBrk="1" fontAlgn="base" hangingPunct="1">
        <a:spcBef>
          <a:spcPct val="0"/>
        </a:spcBef>
        <a:spcAft>
          <a:spcPct val="0"/>
        </a:spcAft>
        <a:defRPr sz="2600">
          <a:solidFill>
            <a:schemeClr val="tx2"/>
          </a:solidFill>
          <a:latin typeface="Calibri" charset="0"/>
          <a:ea typeface="ＭＳ Ｐゴシック" charset="0"/>
          <a:cs typeface="ＭＳ Ｐゴシック" charset="0"/>
        </a:defRPr>
      </a:lvl9pPr>
    </p:titleStyle>
    <p:bodyStyle>
      <a:lvl1pPr marL="342900" indent="-342900" algn="l" rtl="0" eaLnBrk="1" fontAlgn="base" hangingPunct="1">
        <a:spcBef>
          <a:spcPct val="20000"/>
        </a:spcBef>
        <a:spcAft>
          <a:spcPct val="0"/>
        </a:spcAft>
        <a:buChar char="•"/>
        <a:defRPr sz="20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000">
          <a:solidFill>
            <a:schemeClr val="tx1"/>
          </a:solidFill>
          <a:latin typeface="+mn-lt"/>
          <a:ea typeface="+mn-ea"/>
        </a:defRPr>
      </a:lvl2pPr>
      <a:lvl3pPr marL="1143000" indent="-228600" algn="l" rtl="0" eaLnBrk="1" fontAlgn="base" hangingPunct="1">
        <a:spcBef>
          <a:spcPct val="20000"/>
        </a:spcBef>
        <a:spcAft>
          <a:spcPct val="0"/>
        </a:spcAft>
        <a:buChar char="•"/>
        <a:defRPr sz="2000">
          <a:solidFill>
            <a:schemeClr val="tx1"/>
          </a:solidFill>
          <a:latin typeface="+mn-lt"/>
          <a:ea typeface="+mn-ea"/>
        </a:defRPr>
      </a:lvl3pPr>
      <a:lvl4pPr marL="1600200" indent="-228600" algn="l" rtl="0" eaLnBrk="1" fontAlgn="base" hangingPunct="1">
        <a:spcBef>
          <a:spcPct val="20000"/>
        </a:spcBef>
        <a:spcAft>
          <a:spcPct val="0"/>
        </a:spcAft>
        <a:buChar char="–"/>
        <a:defRPr sz="2000">
          <a:solidFill>
            <a:schemeClr val="tx1"/>
          </a:solidFill>
          <a:latin typeface="+mn-lt"/>
          <a:ea typeface="+mn-ea"/>
        </a:defRPr>
      </a:lvl4pPr>
      <a:lvl5pPr marL="2057400" indent="-228600" algn="l" rtl="0" eaLnBrk="1" fontAlgn="base" hangingPunct="1">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61" name="Picture 37" descr="trial_logo_argo7"/>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04800" y="6432550"/>
            <a:ext cx="1828800" cy="273050"/>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p:cNvSpPr>
            <a:spLocks noGrp="1" noChangeArrowheads="1"/>
          </p:cNvSpPr>
          <p:nvPr>
            <p:ph type="title"/>
          </p:nvPr>
        </p:nvSpPr>
        <p:spPr bwMode="auto">
          <a:xfrm>
            <a:off x="533400" y="685800"/>
            <a:ext cx="8077200" cy="533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endParaRPr lang="en-US"/>
          </a:p>
        </p:txBody>
      </p:sp>
      <p:sp>
        <p:nvSpPr>
          <p:cNvPr id="1027" name="Rectangle 3"/>
          <p:cNvSpPr>
            <a:spLocks noGrp="1" noChangeArrowheads="1"/>
          </p:cNvSpPr>
          <p:nvPr>
            <p:ph type="body" idx="1"/>
          </p:nvPr>
        </p:nvSpPr>
        <p:spPr bwMode="auto">
          <a:xfrm>
            <a:off x="533400" y="1447800"/>
            <a:ext cx="8077200" cy="411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30" name="Rectangle 6"/>
          <p:cNvSpPr>
            <a:spLocks noGrp="1" noChangeArrowheads="1"/>
          </p:cNvSpPr>
          <p:nvPr>
            <p:ph type="sldNum" sz="quarter" idx="4"/>
          </p:nvPr>
        </p:nvSpPr>
        <p:spPr bwMode="auto">
          <a:xfrm>
            <a:off x="6553200" y="640080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algn="r">
              <a:defRPr sz="1400"/>
            </a:lvl1pPr>
          </a:lstStyle>
          <a:p>
            <a:fld id="{A4D7FB63-B8F1-DD40-8806-7C1523B87D3A}" type="slidenum">
              <a:rPr lang="en-US" smtClean="0"/>
              <a:pPr/>
              <a:t>‹#›</a:t>
            </a:fld>
            <a:endParaRPr lang="en-US" dirty="0"/>
          </a:p>
        </p:txBody>
      </p:sp>
      <p:sp>
        <p:nvSpPr>
          <p:cNvPr id="1031" name="Text Box 7"/>
          <p:cNvSpPr txBox="1">
            <a:spLocks noChangeArrowheads="1"/>
          </p:cNvSpPr>
          <p:nvPr/>
        </p:nvSpPr>
        <p:spPr bwMode="auto">
          <a:xfrm>
            <a:off x="609600" y="76200"/>
            <a:ext cx="7924800" cy="336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spcBef>
                <a:spcPct val="50000"/>
              </a:spcBef>
            </a:pPr>
            <a:r>
              <a:rPr lang="en-US" sz="1600" dirty="0">
                <a:solidFill>
                  <a:srgbClr val="D0D0D0"/>
                </a:solidFill>
                <a:latin typeface="Calibri" charset="0"/>
              </a:rPr>
              <a:t>TEAM</a:t>
            </a:r>
            <a:r>
              <a:rPr lang="en-US" sz="1600" dirty="0">
                <a:latin typeface="Calibri" charset="0"/>
              </a:rPr>
              <a:t>             </a:t>
            </a:r>
            <a:r>
              <a:rPr lang="en-US" sz="1600" dirty="0">
                <a:solidFill>
                  <a:srgbClr val="D0D0D0"/>
                </a:solidFill>
                <a:latin typeface="Calibri" charset="0"/>
              </a:rPr>
              <a:t>PROJECT             PROGRESS             APPROACH             </a:t>
            </a:r>
            <a:r>
              <a:rPr lang="en-US" sz="1600" dirty="0">
                <a:solidFill>
                  <a:srgbClr val="FFFFFF"/>
                </a:solidFill>
                <a:latin typeface="Calibri" charset="0"/>
              </a:rPr>
              <a:t>LESSONS</a:t>
            </a:r>
            <a:r>
              <a:rPr lang="en-US" sz="1600" dirty="0">
                <a:solidFill>
                  <a:srgbClr val="D0D0D0"/>
                </a:solidFill>
                <a:latin typeface="Calibri" charset="0"/>
              </a:rPr>
              <a:t>             </a:t>
            </a:r>
            <a:r>
              <a:rPr lang="en-US" sz="1600" dirty="0">
                <a:latin typeface="Calibri" charset="0"/>
              </a:rPr>
              <a:t>ROADMAP</a:t>
            </a:r>
          </a:p>
        </p:txBody>
      </p:sp>
      <p:sp>
        <p:nvSpPr>
          <p:cNvPr id="1032" name="Line 8"/>
          <p:cNvSpPr>
            <a:spLocks noChangeShapeType="1"/>
          </p:cNvSpPr>
          <p:nvPr/>
        </p:nvSpPr>
        <p:spPr bwMode="auto">
          <a:xfrm>
            <a:off x="152400" y="381000"/>
            <a:ext cx="8686800" cy="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33" name="Line 9"/>
          <p:cNvSpPr>
            <a:spLocks noChangeShapeType="1"/>
          </p:cNvSpPr>
          <p:nvPr/>
        </p:nvSpPr>
        <p:spPr bwMode="auto">
          <a:xfrm>
            <a:off x="533400" y="76200"/>
            <a:ext cx="8458200" cy="1588"/>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34" name="Line 10"/>
          <p:cNvSpPr>
            <a:spLocks noChangeShapeType="1"/>
          </p:cNvSpPr>
          <p:nvPr/>
        </p:nvSpPr>
        <p:spPr bwMode="auto">
          <a:xfrm>
            <a:off x="457200" y="838200"/>
            <a:ext cx="1588" cy="9906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35" name="Line 11"/>
          <p:cNvSpPr>
            <a:spLocks noChangeShapeType="1"/>
          </p:cNvSpPr>
          <p:nvPr/>
        </p:nvSpPr>
        <p:spPr bwMode="auto">
          <a:xfrm>
            <a:off x="304800" y="1219200"/>
            <a:ext cx="4876800" cy="1588"/>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37" name="Line 13"/>
          <p:cNvSpPr>
            <a:spLocks noChangeShapeType="1"/>
          </p:cNvSpPr>
          <p:nvPr/>
        </p:nvSpPr>
        <p:spPr bwMode="auto">
          <a:xfrm>
            <a:off x="76200" y="6400800"/>
            <a:ext cx="2743200" cy="1588"/>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38" name="Line 14"/>
          <p:cNvSpPr>
            <a:spLocks noChangeShapeType="1"/>
          </p:cNvSpPr>
          <p:nvPr/>
        </p:nvSpPr>
        <p:spPr bwMode="auto">
          <a:xfrm>
            <a:off x="76200" y="6705600"/>
            <a:ext cx="8610600" cy="3175"/>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39" name="Line 15"/>
          <p:cNvSpPr>
            <a:spLocks noChangeShapeType="1"/>
          </p:cNvSpPr>
          <p:nvPr/>
        </p:nvSpPr>
        <p:spPr bwMode="auto">
          <a:xfrm>
            <a:off x="230188" y="6248400"/>
            <a:ext cx="0" cy="5334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40" name="Line 16"/>
          <p:cNvSpPr>
            <a:spLocks noChangeShapeType="1"/>
          </p:cNvSpPr>
          <p:nvPr/>
        </p:nvSpPr>
        <p:spPr bwMode="auto">
          <a:xfrm>
            <a:off x="76200" y="6324600"/>
            <a:ext cx="2362200" cy="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41" name="Line 17"/>
          <p:cNvSpPr>
            <a:spLocks noChangeShapeType="1"/>
          </p:cNvSpPr>
          <p:nvPr/>
        </p:nvSpPr>
        <p:spPr bwMode="auto">
          <a:xfrm>
            <a:off x="76200" y="6781800"/>
            <a:ext cx="8001000" cy="3175"/>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42" name="Line 18"/>
          <p:cNvSpPr>
            <a:spLocks noChangeShapeType="1"/>
          </p:cNvSpPr>
          <p:nvPr/>
        </p:nvSpPr>
        <p:spPr bwMode="auto">
          <a:xfrm>
            <a:off x="8534400" y="6248400"/>
            <a:ext cx="0" cy="5334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43" name="Line 19"/>
          <p:cNvSpPr>
            <a:spLocks noChangeShapeType="1"/>
          </p:cNvSpPr>
          <p:nvPr/>
        </p:nvSpPr>
        <p:spPr bwMode="auto">
          <a:xfrm>
            <a:off x="8001000" y="6477000"/>
            <a:ext cx="0" cy="3048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48" name="Line 24"/>
          <p:cNvSpPr>
            <a:spLocks noChangeShapeType="1"/>
          </p:cNvSpPr>
          <p:nvPr/>
        </p:nvSpPr>
        <p:spPr bwMode="auto">
          <a:xfrm>
            <a:off x="457200" y="228600"/>
            <a:ext cx="1588" cy="2286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50" name="Line 26"/>
          <p:cNvSpPr>
            <a:spLocks noChangeShapeType="1"/>
          </p:cNvSpPr>
          <p:nvPr/>
        </p:nvSpPr>
        <p:spPr bwMode="auto">
          <a:xfrm>
            <a:off x="2819400" y="228600"/>
            <a:ext cx="1588" cy="2286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56" name="Line 32"/>
          <p:cNvSpPr>
            <a:spLocks noChangeShapeType="1"/>
          </p:cNvSpPr>
          <p:nvPr/>
        </p:nvSpPr>
        <p:spPr bwMode="auto">
          <a:xfrm>
            <a:off x="8686800" y="228600"/>
            <a:ext cx="0" cy="2286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57" name="Line 33"/>
          <p:cNvSpPr>
            <a:spLocks noChangeShapeType="1"/>
          </p:cNvSpPr>
          <p:nvPr/>
        </p:nvSpPr>
        <p:spPr bwMode="auto">
          <a:xfrm>
            <a:off x="1447800" y="-228600"/>
            <a:ext cx="1588" cy="5334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59" name="Line 35"/>
          <p:cNvSpPr>
            <a:spLocks noChangeShapeType="1"/>
          </p:cNvSpPr>
          <p:nvPr/>
        </p:nvSpPr>
        <p:spPr bwMode="auto">
          <a:xfrm>
            <a:off x="4267200" y="-228600"/>
            <a:ext cx="1588" cy="5334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60" name="Line 36"/>
          <p:cNvSpPr>
            <a:spLocks noChangeShapeType="1"/>
          </p:cNvSpPr>
          <p:nvPr/>
        </p:nvSpPr>
        <p:spPr bwMode="auto">
          <a:xfrm>
            <a:off x="7162800" y="-228600"/>
            <a:ext cx="1588" cy="5334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62" name="AutoShape 38"/>
          <p:cNvSpPr>
            <a:spLocks noChangeArrowheads="1"/>
          </p:cNvSpPr>
          <p:nvPr/>
        </p:nvSpPr>
        <p:spPr bwMode="auto">
          <a:xfrm flipV="1">
            <a:off x="7162800" y="76200"/>
            <a:ext cx="152400" cy="152400"/>
          </a:xfrm>
          <a:prstGeom prst="rtTriangle">
            <a:avLst/>
          </a:prstGeom>
          <a:solidFill>
            <a:schemeClr val="folHlink"/>
          </a:solidFill>
          <a:ln w="3810">
            <a:solidFill>
              <a:schemeClr val="tx1"/>
            </a:solidFill>
            <a:miter lim="800000"/>
            <a:headEnd/>
            <a:tailEnd/>
          </a:ln>
        </p:spPr>
        <p:txBody>
          <a:bodyPr wrap="none" anchor="ctr"/>
          <a:lstStyle/>
          <a:p>
            <a:endParaRPr lang="en-US"/>
          </a:p>
        </p:txBody>
      </p:sp>
      <p:sp>
        <p:nvSpPr>
          <p:cNvPr id="1063" name="AutoShape 39"/>
          <p:cNvSpPr>
            <a:spLocks noChangeArrowheads="1"/>
          </p:cNvSpPr>
          <p:nvPr/>
        </p:nvSpPr>
        <p:spPr bwMode="auto">
          <a:xfrm flipH="1">
            <a:off x="8534400" y="228600"/>
            <a:ext cx="152400" cy="152400"/>
          </a:xfrm>
          <a:prstGeom prst="rtTriangle">
            <a:avLst/>
          </a:prstGeom>
          <a:solidFill>
            <a:schemeClr val="folHlink"/>
          </a:solidFill>
          <a:ln w="3810">
            <a:solidFill>
              <a:schemeClr val="tx1"/>
            </a:solidFill>
            <a:miter lim="800000"/>
            <a:headEnd/>
            <a:tailEnd/>
          </a:ln>
        </p:spPr>
        <p:txBody>
          <a:bodyPr wrap="none" anchor="ctr"/>
          <a:lstStyle/>
          <a:p>
            <a:endParaRPr lang="en-US"/>
          </a:p>
        </p:txBody>
      </p:sp>
    </p:spTree>
  </p:cSld>
  <p:clrMap bg1="lt1" tx1="dk1" bg2="lt2" tx2="dk2" accent1="accent1" accent2="accent2" accent3="accent3" accent4="accent4" accent5="accent5" accent6="accent6" hlink="hlink" folHlink="folHlink"/>
  <p:sldLayoutIdLst>
    <p:sldLayoutId id="2147483929" r:id="rId1"/>
    <p:sldLayoutId id="2147483930" r:id="rId2"/>
    <p:sldLayoutId id="2147483931" r:id="rId3"/>
    <p:sldLayoutId id="2147483932" r:id="rId4"/>
    <p:sldLayoutId id="2147483933" r:id="rId5"/>
    <p:sldLayoutId id="2147483934" r:id="rId6"/>
    <p:sldLayoutId id="2147483935" r:id="rId7"/>
    <p:sldLayoutId id="2147483936" r:id="rId8"/>
    <p:sldLayoutId id="2147483937" r:id="rId9"/>
    <p:sldLayoutId id="2147483938" r:id="rId10"/>
    <p:sldLayoutId id="2147483939" r:id="rId11"/>
  </p:sldLayoutIdLst>
  <p:hf hdr="0" ftr="0" dt="0"/>
  <p:txStyles>
    <p:titleStyle>
      <a:lvl1pPr algn="l" rtl="0" eaLnBrk="1" fontAlgn="base" hangingPunct="1">
        <a:spcBef>
          <a:spcPct val="0"/>
        </a:spcBef>
        <a:spcAft>
          <a:spcPct val="0"/>
        </a:spcAft>
        <a:defRPr sz="2600">
          <a:solidFill>
            <a:schemeClr val="tx2"/>
          </a:solidFill>
          <a:latin typeface="+mj-lt"/>
          <a:ea typeface="+mj-ea"/>
          <a:cs typeface="+mj-cs"/>
        </a:defRPr>
      </a:lvl1pPr>
      <a:lvl2pPr algn="l" rtl="0" eaLnBrk="1" fontAlgn="base" hangingPunct="1">
        <a:spcBef>
          <a:spcPct val="0"/>
        </a:spcBef>
        <a:spcAft>
          <a:spcPct val="0"/>
        </a:spcAft>
        <a:defRPr sz="2600">
          <a:solidFill>
            <a:schemeClr val="tx2"/>
          </a:solidFill>
          <a:latin typeface="Calibri" charset="0"/>
          <a:ea typeface="ＭＳ Ｐゴシック" charset="0"/>
          <a:cs typeface="ＭＳ Ｐゴシック" charset="0"/>
        </a:defRPr>
      </a:lvl2pPr>
      <a:lvl3pPr algn="l" rtl="0" eaLnBrk="1" fontAlgn="base" hangingPunct="1">
        <a:spcBef>
          <a:spcPct val="0"/>
        </a:spcBef>
        <a:spcAft>
          <a:spcPct val="0"/>
        </a:spcAft>
        <a:defRPr sz="2600">
          <a:solidFill>
            <a:schemeClr val="tx2"/>
          </a:solidFill>
          <a:latin typeface="Calibri" charset="0"/>
          <a:ea typeface="ＭＳ Ｐゴシック" charset="0"/>
          <a:cs typeface="ＭＳ Ｐゴシック" charset="0"/>
        </a:defRPr>
      </a:lvl3pPr>
      <a:lvl4pPr algn="l" rtl="0" eaLnBrk="1" fontAlgn="base" hangingPunct="1">
        <a:spcBef>
          <a:spcPct val="0"/>
        </a:spcBef>
        <a:spcAft>
          <a:spcPct val="0"/>
        </a:spcAft>
        <a:defRPr sz="2600">
          <a:solidFill>
            <a:schemeClr val="tx2"/>
          </a:solidFill>
          <a:latin typeface="Calibri" charset="0"/>
          <a:ea typeface="ＭＳ Ｐゴシック" charset="0"/>
          <a:cs typeface="ＭＳ Ｐゴシック" charset="0"/>
        </a:defRPr>
      </a:lvl4pPr>
      <a:lvl5pPr algn="l" rtl="0" eaLnBrk="1" fontAlgn="base" hangingPunct="1">
        <a:spcBef>
          <a:spcPct val="0"/>
        </a:spcBef>
        <a:spcAft>
          <a:spcPct val="0"/>
        </a:spcAft>
        <a:defRPr sz="2600">
          <a:solidFill>
            <a:schemeClr val="tx2"/>
          </a:solidFill>
          <a:latin typeface="Calibri" charset="0"/>
          <a:ea typeface="ＭＳ Ｐゴシック" charset="0"/>
          <a:cs typeface="ＭＳ Ｐゴシック" charset="0"/>
        </a:defRPr>
      </a:lvl5pPr>
      <a:lvl6pPr marL="457200" algn="l" rtl="0" eaLnBrk="1" fontAlgn="base" hangingPunct="1">
        <a:spcBef>
          <a:spcPct val="0"/>
        </a:spcBef>
        <a:spcAft>
          <a:spcPct val="0"/>
        </a:spcAft>
        <a:defRPr sz="2600">
          <a:solidFill>
            <a:schemeClr val="tx2"/>
          </a:solidFill>
          <a:latin typeface="Calibri" charset="0"/>
          <a:ea typeface="ＭＳ Ｐゴシック" charset="0"/>
          <a:cs typeface="ＭＳ Ｐゴシック" charset="0"/>
        </a:defRPr>
      </a:lvl6pPr>
      <a:lvl7pPr marL="914400" algn="l" rtl="0" eaLnBrk="1" fontAlgn="base" hangingPunct="1">
        <a:spcBef>
          <a:spcPct val="0"/>
        </a:spcBef>
        <a:spcAft>
          <a:spcPct val="0"/>
        </a:spcAft>
        <a:defRPr sz="2600">
          <a:solidFill>
            <a:schemeClr val="tx2"/>
          </a:solidFill>
          <a:latin typeface="Calibri" charset="0"/>
          <a:ea typeface="ＭＳ Ｐゴシック" charset="0"/>
          <a:cs typeface="ＭＳ Ｐゴシック" charset="0"/>
        </a:defRPr>
      </a:lvl7pPr>
      <a:lvl8pPr marL="1371600" algn="l" rtl="0" eaLnBrk="1" fontAlgn="base" hangingPunct="1">
        <a:spcBef>
          <a:spcPct val="0"/>
        </a:spcBef>
        <a:spcAft>
          <a:spcPct val="0"/>
        </a:spcAft>
        <a:defRPr sz="2600">
          <a:solidFill>
            <a:schemeClr val="tx2"/>
          </a:solidFill>
          <a:latin typeface="Calibri" charset="0"/>
          <a:ea typeface="ＭＳ Ｐゴシック" charset="0"/>
          <a:cs typeface="ＭＳ Ｐゴシック" charset="0"/>
        </a:defRPr>
      </a:lvl8pPr>
      <a:lvl9pPr marL="1828800" algn="l" rtl="0" eaLnBrk="1" fontAlgn="base" hangingPunct="1">
        <a:spcBef>
          <a:spcPct val="0"/>
        </a:spcBef>
        <a:spcAft>
          <a:spcPct val="0"/>
        </a:spcAft>
        <a:defRPr sz="2600">
          <a:solidFill>
            <a:schemeClr val="tx2"/>
          </a:solidFill>
          <a:latin typeface="Calibri" charset="0"/>
          <a:ea typeface="ＭＳ Ｐゴシック" charset="0"/>
          <a:cs typeface="ＭＳ Ｐゴシック" charset="0"/>
        </a:defRPr>
      </a:lvl9pPr>
    </p:titleStyle>
    <p:bodyStyle>
      <a:lvl1pPr marL="342900" indent="-342900" algn="l" rtl="0" eaLnBrk="1" fontAlgn="base" hangingPunct="1">
        <a:spcBef>
          <a:spcPct val="20000"/>
        </a:spcBef>
        <a:spcAft>
          <a:spcPct val="0"/>
        </a:spcAft>
        <a:buChar char="•"/>
        <a:defRPr sz="20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000">
          <a:solidFill>
            <a:schemeClr val="tx1"/>
          </a:solidFill>
          <a:latin typeface="+mn-lt"/>
          <a:ea typeface="+mn-ea"/>
        </a:defRPr>
      </a:lvl2pPr>
      <a:lvl3pPr marL="1143000" indent="-228600" algn="l" rtl="0" eaLnBrk="1" fontAlgn="base" hangingPunct="1">
        <a:spcBef>
          <a:spcPct val="20000"/>
        </a:spcBef>
        <a:spcAft>
          <a:spcPct val="0"/>
        </a:spcAft>
        <a:buChar char="•"/>
        <a:defRPr sz="2000">
          <a:solidFill>
            <a:schemeClr val="tx1"/>
          </a:solidFill>
          <a:latin typeface="+mn-lt"/>
          <a:ea typeface="+mn-ea"/>
        </a:defRPr>
      </a:lvl3pPr>
      <a:lvl4pPr marL="1600200" indent="-228600" algn="l" rtl="0" eaLnBrk="1" fontAlgn="base" hangingPunct="1">
        <a:spcBef>
          <a:spcPct val="20000"/>
        </a:spcBef>
        <a:spcAft>
          <a:spcPct val="0"/>
        </a:spcAft>
        <a:buChar char="–"/>
        <a:defRPr sz="2000">
          <a:solidFill>
            <a:schemeClr val="tx1"/>
          </a:solidFill>
          <a:latin typeface="+mn-lt"/>
          <a:ea typeface="+mn-ea"/>
        </a:defRPr>
      </a:lvl4pPr>
      <a:lvl5pPr marL="2057400" indent="-228600" algn="l" rtl="0" eaLnBrk="1" fontAlgn="base" hangingPunct="1">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Layout" Target="../slideLayouts/slideLayout13.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68.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1" Type="http://schemas.openxmlformats.org/officeDocument/2006/relationships/slideLayout" Target="../slideLayouts/slideLayout46.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12.xml"/><Relationship Id="rId3" Type="http://schemas.openxmlformats.org/officeDocument/2006/relationships/chart" Target="../charts/char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6.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7.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8.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9.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chart" Target="../charts/char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1" Type="http://schemas.openxmlformats.org/officeDocument/2006/relationships/diagramColors" Target="../diagrams/colors3.xml"/><Relationship Id="rId12" Type="http://schemas.microsoft.com/office/2007/relationships/diagramDrawing" Target="../diagrams/drawing3.xml"/><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diagramData" Target="../diagrams/data2.xml"/><Relationship Id="rId4" Type="http://schemas.openxmlformats.org/officeDocument/2006/relationships/diagramLayout" Target="../diagrams/layout2.xml"/><Relationship Id="rId5" Type="http://schemas.openxmlformats.org/officeDocument/2006/relationships/diagramQuickStyle" Target="../diagrams/quickStyle2.xml"/><Relationship Id="rId6" Type="http://schemas.openxmlformats.org/officeDocument/2006/relationships/diagramColors" Target="../diagrams/colors2.xml"/><Relationship Id="rId7" Type="http://schemas.microsoft.com/office/2007/relationships/diagramDrawing" Target="../diagrams/drawing2.xml"/><Relationship Id="rId8" Type="http://schemas.openxmlformats.org/officeDocument/2006/relationships/diagramData" Target="../diagrams/data3.xml"/><Relationship Id="rId9" Type="http://schemas.openxmlformats.org/officeDocument/2006/relationships/diagramLayout" Target="../diagrams/layout3.xml"/><Relationship Id="rId10" Type="http://schemas.openxmlformats.org/officeDocument/2006/relationships/diagramQuickStyle" Target="../diagrams/quickStyle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2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20.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7.png"/><Relationship Id="rId7" Type="http://schemas.openxmlformats.org/officeDocument/2006/relationships/image" Target="../media/image8.png"/><Relationship Id="rId1" Type="http://schemas.openxmlformats.org/officeDocument/2006/relationships/slideLayout" Target="../slideLayouts/slideLayout35.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2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2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2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8.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8.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7.png"/><Relationship Id="rId7" Type="http://schemas.openxmlformats.org/officeDocument/2006/relationships/image" Target="../media/image8.png"/><Relationship Id="rId1" Type="http://schemas.openxmlformats.org/officeDocument/2006/relationships/slideLayout" Target="../slideLayouts/slideLayout68.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9.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5.png"/><Relationship Id="rId6" Type="http://schemas.openxmlformats.org/officeDocument/2006/relationships/image" Target="../media/image26.png"/><Relationship Id="rId7" Type="http://schemas.openxmlformats.org/officeDocument/2006/relationships/image" Target="../media/image27.png"/><Relationship Id="rId8" Type="http://schemas.openxmlformats.org/officeDocument/2006/relationships/image" Target="../media/image28.png"/><Relationship Id="rId1" Type="http://schemas.openxmlformats.org/officeDocument/2006/relationships/slideLayout" Target="../slideLayouts/slideLayout24.xml"/><Relationship Id="rId2" Type="http://schemas.openxmlformats.org/officeDocument/2006/relationships/notesSlide" Target="../notesSlides/notesSlide37.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 Id="rId1" Type="http://schemas.openxmlformats.org/officeDocument/2006/relationships/slideLayout" Target="../slideLayouts/slideLayout35.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27.png"/><Relationship Id="rId1" Type="http://schemas.openxmlformats.org/officeDocument/2006/relationships/slideLayout" Target="../slideLayouts/slideLayout24.xml"/><Relationship Id="rId2" Type="http://schemas.openxmlformats.org/officeDocument/2006/relationships/notesSlide" Target="../notesSlides/notesSlide3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9.xml"/><Relationship Id="rId3" Type="http://schemas.openxmlformats.org/officeDocument/2006/relationships/chart" Target="../charts/char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0.xml"/><Relationship Id="rId3" Type="http://schemas.openxmlformats.org/officeDocument/2006/relationships/chart" Target="../charts/char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1.xml"/><Relationship Id="rId3" Type="http://schemas.openxmlformats.org/officeDocument/2006/relationships/chart" Target="../charts/chart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2.xml"/><Relationship Id="rId3" Type="http://schemas.openxmlformats.org/officeDocument/2006/relationships/chart" Target="../charts/char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3.xml"/><Relationship Id="rId3" Type="http://schemas.openxmlformats.org/officeDocument/2006/relationships/chart" Target="../charts/char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4.xml"/><Relationship Id="rId3" Type="http://schemas.openxmlformats.org/officeDocument/2006/relationships/chart" Target="../charts/chart8.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5.xml"/><Relationship Id="rId3" Type="http://schemas.openxmlformats.org/officeDocument/2006/relationships/chart" Target="../charts/chart9.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6.xml"/><Relationship Id="rId3" Type="http://schemas.openxmlformats.org/officeDocument/2006/relationships/chart" Target="../charts/chart10.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7.xml"/><Relationship Id="rId3" Type="http://schemas.openxmlformats.org/officeDocument/2006/relationships/chart" Target="../charts/chart1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5.xml"/><Relationship Id="rId3" Type="http://schemas.openxmlformats.org/officeDocument/2006/relationships/image" Target="../media/image12.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8.xml"/><Relationship Id="rId3" Type="http://schemas.openxmlformats.org/officeDocument/2006/relationships/chart" Target="../charts/chart1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9.xml"/><Relationship Id="rId3" Type="http://schemas.openxmlformats.org/officeDocument/2006/relationships/chart" Target="../charts/chart1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50.xml"/><Relationship Id="rId3" Type="http://schemas.openxmlformats.org/officeDocument/2006/relationships/chart" Target="../charts/chart1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chart" Target="../charts/chart15.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chart" Target="../charts/chart1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51.xml"/><Relationship Id="rId3" Type="http://schemas.openxmlformats.org/officeDocument/2006/relationships/chart" Target="../charts/chart1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52.xml"/><Relationship Id="rId3" Type="http://schemas.openxmlformats.org/officeDocument/2006/relationships/chart" Target="../charts/chart18.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53.xml"/><Relationship Id="rId3" Type="http://schemas.openxmlformats.org/officeDocument/2006/relationships/image" Target="../media/image30.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5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chart" Target="../charts/chart1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55.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5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5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58.xml"/><Relationship Id="rId3" Type="http://schemas.openxmlformats.org/officeDocument/2006/relationships/chart" Target="../charts/chart20.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59.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60.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61.xml"/><Relationship Id="rId3" Type="http://schemas.openxmlformats.org/officeDocument/2006/relationships/image" Target="../media/image31.PNG"/></Relationships>
</file>

<file path=ppt/slides/_rels/slide67.xml.rels><?xml version="1.0" encoding="UTF-8" standalone="yes"?>
<Relationships xmlns="http://schemas.openxmlformats.org/package/2006/relationships"><Relationship Id="rId3" Type="http://schemas.openxmlformats.org/officeDocument/2006/relationships/diagramData" Target="../diagrams/data4.xml"/><Relationship Id="rId4" Type="http://schemas.openxmlformats.org/officeDocument/2006/relationships/diagramLayout" Target="../diagrams/layout4.xml"/><Relationship Id="rId5" Type="http://schemas.openxmlformats.org/officeDocument/2006/relationships/diagramQuickStyle" Target="../diagrams/quickStyle4.xml"/><Relationship Id="rId6" Type="http://schemas.openxmlformats.org/officeDocument/2006/relationships/diagramColors" Target="../diagrams/colors4.xml"/><Relationship Id="rId7" Type="http://schemas.microsoft.com/office/2007/relationships/diagramDrawing" Target="../diagrams/drawing4.xml"/><Relationship Id="rId1" Type="http://schemas.openxmlformats.org/officeDocument/2006/relationships/slideLayout" Target="../slideLayouts/slideLayout24.xml"/><Relationship Id="rId2" Type="http://schemas.openxmlformats.org/officeDocument/2006/relationships/notesSlide" Target="../notesSlides/notesSlide6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image" Target="../media/image32.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image" Target="../media/image3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7.xml"/><Relationship Id="rId3" Type="http://schemas.openxmlformats.org/officeDocument/2006/relationships/image" Target="../media/image13.jp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image" Target="../media/image33.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image" Target="../media/image33.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image" Target="../media/image33.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image" Target="../media/image34.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image" Target="../media/image34.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image" Target="../media/image34.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image" Target="../media/image35.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image" Target="../media/image36.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image" Target="../media/image37.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image" Target="../media/image3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image" Target="../media/image37.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image" Target="../media/image38.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image" Target="../media/image39.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image" Target="../media/image40.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image" Target="../media/image41.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image" Target="../media/image42.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image" Target="../media/image43.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63.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64.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65.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66.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6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1"/>
          <p:cNvSpPr txBox="1">
            <a:spLocks noChangeArrowheads="1"/>
          </p:cNvSpPr>
          <p:nvPr/>
        </p:nvSpPr>
        <p:spPr bwMode="auto">
          <a:xfrm>
            <a:off x="125413" y="685800"/>
            <a:ext cx="4368804"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charset="0"/>
                <a:ea typeface="ＭＳ Ｐゴシック" charset="0"/>
                <a:cs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algn="ctr" eaLnBrk="0" fontAlgn="base" hangingPunct="0">
              <a:spcBef>
                <a:spcPct val="50000"/>
              </a:spcBef>
              <a:spcAft>
                <a:spcPct val="0"/>
              </a:spcAft>
              <a:defRPr sz="2000">
                <a:solidFill>
                  <a:schemeClr val="tx1"/>
                </a:solidFill>
                <a:latin typeface="Arial" charset="0"/>
                <a:ea typeface="ＭＳ Ｐゴシック" charset="0"/>
              </a:defRPr>
            </a:lvl6pPr>
            <a:lvl7pPr marL="2971800" indent="-228600" algn="ctr" eaLnBrk="0" fontAlgn="base" hangingPunct="0">
              <a:spcBef>
                <a:spcPct val="50000"/>
              </a:spcBef>
              <a:spcAft>
                <a:spcPct val="0"/>
              </a:spcAft>
              <a:defRPr sz="2000">
                <a:solidFill>
                  <a:schemeClr val="tx1"/>
                </a:solidFill>
                <a:latin typeface="Arial" charset="0"/>
                <a:ea typeface="ＭＳ Ｐゴシック" charset="0"/>
              </a:defRPr>
            </a:lvl7pPr>
            <a:lvl8pPr marL="3429000" indent="-228600" algn="ctr" eaLnBrk="0" fontAlgn="base" hangingPunct="0">
              <a:spcBef>
                <a:spcPct val="50000"/>
              </a:spcBef>
              <a:spcAft>
                <a:spcPct val="0"/>
              </a:spcAft>
              <a:defRPr sz="2000">
                <a:solidFill>
                  <a:schemeClr val="tx1"/>
                </a:solidFill>
                <a:latin typeface="Arial" charset="0"/>
                <a:ea typeface="ＭＳ Ｐゴシック" charset="0"/>
              </a:defRPr>
            </a:lvl8pPr>
            <a:lvl9pPr marL="3886200" indent="-228600" algn="ctr" eaLnBrk="0" fontAlgn="base" hangingPunct="0">
              <a:spcBef>
                <a:spcPct val="50000"/>
              </a:spcBef>
              <a:spcAft>
                <a:spcPct val="0"/>
              </a:spcAft>
              <a:defRPr sz="2000">
                <a:solidFill>
                  <a:schemeClr val="tx1"/>
                </a:solidFill>
                <a:latin typeface="Arial" charset="0"/>
                <a:ea typeface="ＭＳ Ｐゴシック" charset="0"/>
              </a:defRPr>
            </a:lvl9pPr>
          </a:lstStyle>
          <a:p>
            <a:pPr eaLnBrk="1" hangingPunct="1"/>
            <a:r>
              <a:rPr lang="en-US" sz="2400" dirty="0">
                <a:latin typeface="Calibri"/>
                <a:cs typeface="Calibri"/>
              </a:rPr>
              <a:t>OpenADR 2.0 Multiple Transport</a:t>
            </a:r>
          </a:p>
          <a:p>
            <a:pPr eaLnBrk="1" hangingPunct="1"/>
            <a:r>
              <a:rPr lang="en-US" sz="2400" dirty="0">
                <a:latin typeface="Calibri"/>
                <a:cs typeface="Calibri"/>
              </a:rPr>
              <a:t>Reference Architecture </a:t>
            </a:r>
          </a:p>
        </p:txBody>
      </p:sp>
      <p:sp>
        <p:nvSpPr>
          <p:cNvPr id="5" name="Title 1"/>
          <p:cNvSpPr txBox="1">
            <a:spLocks/>
          </p:cNvSpPr>
          <p:nvPr/>
        </p:nvSpPr>
        <p:spPr>
          <a:xfrm>
            <a:off x="4267200" y="2293938"/>
            <a:ext cx="4267200" cy="120015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600" dirty="0" smtClean="0">
                <a:latin typeface="Calibri"/>
                <a:cs typeface="Calibri"/>
              </a:rPr>
              <a:t>Summer 2012 EOSP</a:t>
            </a:r>
            <a:br>
              <a:rPr lang="en-US" sz="3600" dirty="0" smtClean="0">
                <a:latin typeface="Calibri"/>
                <a:cs typeface="Calibri"/>
              </a:rPr>
            </a:br>
            <a:r>
              <a:rPr lang="en-US" sz="3600" dirty="0" smtClean="0">
                <a:latin typeface="Calibri"/>
                <a:cs typeface="Calibri"/>
              </a:rPr>
              <a:t>Argonauts Team</a:t>
            </a:r>
            <a:endParaRPr lang="en-US" sz="3600" dirty="0">
              <a:latin typeface="Calibri"/>
              <a:cs typeface="Calibri"/>
            </a:endParaRPr>
          </a:p>
        </p:txBody>
      </p:sp>
      <p:sp>
        <p:nvSpPr>
          <p:cNvPr id="6" name="TextBox 1"/>
          <p:cNvSpPr txBox="1">
            <a:spLocks noChangeArrowheads="1"/>
          </p:cNvSpPr>
          <p:nvPr/>
        </p:nvSpPr>
        <p:spPr bwMode="auto">
          <a:xfrm>
            <a:off x="5486400" y="3733800"/>
            <a:ext cx="2635209"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eaLnBrk="1" hangingPunct="1">
              <a:defRPr sz="2000" b="1">
                <a:latin typeface="+mn-lt"/>
              </a:defRPr>
            </a:lvl1pPr>
            <a:lvl2pPr marL="742950" indent="-285750">
              <a:defRPr sz="2000"/>
            </a:lvl2pPr>
            <a:lvl3pPr marL="1143000" indent="-228600">
              <a:defRPr sz="2000"/>
            </a:lvl3pPr>
            <a:lvl4pPr marL="1600200" indent="-228600">
              <a:defRPr sz="2000"/>
            </a:lvl4pPr>
            <a:lvl5pPr marL="2057400" indent="-228600">
              <a:defRPr sz="2000"/>
            </a:lvl5pPr>
            <a:lvl6pPr marL="2514600" indent="-228600" algn="ctr" eaLnBrk="0" fontAlgn="base" hangingPunct="0">
              <a:spcBef>
                <a:spcPct val="50000"/>
              </a:spcBef>
              <a:spcAft>
                <a:spcPct val="0"/>
              </a:spcAft>
              <a:defRPr sz="2000"/>
            </a:lvl6pPr>
            <a:lvl7pPr marL="2971800" indent="-228600" algn="ctr" eaLnBrk="0" fontAlgn="base" hangingPunct="0">
              <a:spcBef>
                <a:spcPct val="50000"/>
              </a:spcBef>
              <a:spcAft>
                <a:spcPct val="0"/>
              </a:spcAft>
              <a:defRPr sz="2000"/>
            </a:lvl7pPr>
            <a:lvl8pPr marL="3429000" indent="-228600" algn="ctr" eaLnBrk="0" fontAlgn="base" hangingPunct="0">
              <a:spcBef>
                <a:spcPct val="50000"/>
              </a:spcBef>
              <a:spcAft>
                <a:spcPct val="0"/>
              </a:spcAft>
              <a:defRPr sz="2000"/>
            </a:lvl8pPr>
            <a:lvl9pPr marL="3886200" indent="-228600" algn="ctr" eaLnBrk="0" fontAlgn="base" hangingPunct="0">
              <a:spcBef>
                <a:spcPct val="50000"/>
              </a:spcBef>
              <a:spcAft>
                <a:spcPct val="0"/>
              </a:spcAft>
              <a:defRPr sz="2000"/>
            </a:lvl9pPr>
          </a:lstStyle>
          <a:p>
            <a:r>
              <a:rPr lang="en-US" dirty="0"/>
              <a:t>Presented by</a:t>
            </a:r>
          </a:p>
          <a:p>
            <a:r>
              <a:rPr lang="en-US" b="0" dirty="0" smtClean="0"/>
              <a:t>Siddharth Subramanian</a:t>
            </a:r>
            <a:endParaRPr lang="en-US" b="0" dirty="0"/>
          </a:p>
          <a:p>
            <a:r>
              <a:rPr lang="en-US" b="0" dirty="0" smtClean="0"/>
              <a:t>Matthew Lenzo</a:t>
            </a:r>
            <a:endParaRPr lang="en-US" b="0" dirty="0"/>
          </a:p>
          <a:p>
            <a:r>
              <a:rPr lang="en-US" dirty="0"/>
              <a:t> </a:t>
            </a:r>
          </a:p>
        </p:txBody>
      </p:sp>
      <p:pic>
        <p:nvPicPr>
          <p:cNvPr id="7" name="Picture 1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2400" y="6019800"/>
            <a:ext cx="2743200" cy="48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466794" y="5791200"/>
            <a:ext cx="2673350" cy="96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Slide Number Placeholder 11"/>
          <p:cNvSpPr>
            <a:spLocks noGrp="1"/>
          </p:cNvSpPr>
          <p:nvPr>
            <p:ph type="sldNum" sz="quarter" idx="12"/>
          </p:nvPr>
        </p:nvSpPr>
        <p:spPr>
          <a:xfrm>
            <a:off x="6553200" y="6356350"/>
            <a:ext cx="2133600" cy="365125"/>
          </a:xfrm>
          <a:prstGeom prst="rect">
            <a:avLst/>
          </a:prstGeom>
        </p:spPr>
        <p:txBody>
          <a:bodyPr/>
          <a:lstStyle/>
          <a:p>
            <a:fld id="{8BE75BF4-F827-664A-A667-67002CB07057}" type="slidenum">
              <a:rPr lang="en-US" smtClean="0"/>
              <a:pPr/>
              <a:t>1</a:t>
            </a:fld>
            <a:endParaRPr lang="en-US"/>
          </a:p>
        </p:txBody>
      </p:sp>
    </p:spTree>
    <p:extLst>
      <p:ext uri="{BB962C8B-B14F-4D97-AF65-F5344CB8AC3E}">
        <p14:creationId xmlns:p14="http://schemas.microsoft.com/office/powerpoint/2010/main" val="1827498399"/>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 Strategy</a:t>
            </a:r>
            <a:endParaRPr lang="en-US" dirty="0"/>
          </a:p>
        </p:txBody>
      </p:sp>
      <p:sp>
        <p:nvSpPr>
          <p:cNvPr id="3" name="Slide Number Placeholder 2"/>
          <p:cNvSpPr>
            <a:spLocks noGrp="1"/>
          </p:cNvSpPr>
          <p:nvPr>
            <p:ph type="sldNum" sz="quarter" idx="10"/>
          </p:nvPr>
        </p:nvSpPr>
        <p:spPr/>
        <p:txBody>
          <a:bodyPr/>
          <a:lstStyle/>
          <a:p>
            <a:fld id="{8BE75BF4-F827-664A-A667-67002CB07057}" type="slidenum">
              <a:rPr lang="en-US" smtClean="0"/>
              <a:pPr/>
              <a:t>10</a:t>
            </a:fld>
            <a:endParaRPr lang="en-US"/>
          </a:p>
        </p:txBody>
      </p:sp>
      <p:graphicFrame>
        <p:nvGraphicFramePr>
          <p:cNvPr id="6" name="Table 5"/>
          <p:cNvGraphicFramePr>
            <a:graphicFrameLocks noGrp="1"/>
          </p:cNvGraphicFramePr>
          <p:nvPr>
            <p:extLst>
              <p:ext uri="{D42A27DB-BD31-4B8C-83A1-F6EECF244321}">
                <p14:modId xmlns:p14="http://schemas.microsoft.com/office/powerpoint/2010/main" val="3353271424"/>
              </p:ext>
            </p:extLst>
          </p:nvPr>
        </p:nvGraphicFramePr>
        <p:xfrm>
          <a:off x="533400" y="1676400"/>
          <a:ext cx="8218488" cy="4230694"/>
        </p:xfrm>
        <a:graphic>
          <a:graphicData uri="http://schemas.openxmlformats.org/drawingml/2006/table">
            <a:tbl>
              <a:tblPr/>
              <a:tblGrid>
                <a:gridCol w="514350"/>
                <a:gridCol w="512763"/>
                <a:gridCol w="514350"/>
                <a:gridCol w="512762"/>
                <a:gridCol w="514350"/>
                <a:gridCol w="512763"/>
                <a:gridCol w="514350"/>
                <a:gridCol w="514350"/>
                <a:gridCol w="512762"/>
                <a:gridCol w="514350"/>
                <a:gridCol w="512763"/>
                <a:gridCol w="522287"/>
                <a:gridCol w="504825"/>
                <a:gridCol w="514350"/>
                <a:gridCol w="512763"/>
                <a:gridCol w="514350"/>
              </a:tblGrid>
              <a:tr h="640059">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rgbClr val="FFFFFF"/>
                          </a:solidFill>
                          <a:effectLst/>
                          <a:latin typeface="Arial" charset="0"/>
                          <a:ea typeface="ＭＳ Ｐゴシック" charset="0"/>
                          <a:cs typeface="ＭＳ Ｐゴシック" charset="0"/>
                        </a:rPr>
                        <a:t>Sep</a:t>
                      </a:r>
                      <a:endPar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endParaRP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75808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rgbClr val="FFFFFF"/>
                          </a:solidFill>
                          <a:effectLst/>
                          <a:latin typeface="Arial" charset="0"/>
                          <a:ea typeface="ＭＳ Ｐゴシック" charset="0"/>
                          <a:cs typeface="ＭＳ Ｐゴシック" charset="0"/>
                        </a:rPr>
                        <a:t>Oct</a:t>
                      </a: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75808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rgbClr val="FFFFFF"/>
                          </a:solidFill>
                          <a:effectLst/>
                          <a:latin typeface="Arial" charset="0"/>
                          <a:ea typeface="ＭＳ Ｐゴシック" charset="0"/>
                          <a:cs typeface="ＭＳ Ｐゴシック" charset="0"/>
                        </a:rPr>
                        <a:t>Nov</a:t>
                      </a:r>
                      <a:endPar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75808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rgbClr val="FFFFFF"/>
                          </a:solidFill>
                          <a:effectLst/>
                          <a:latin typeface="Arial" charset="0"/>
                          <a:ea typeface="ＭＳ Ｐゴシック" charset="0"/>
                          <a:cs typeface="ＭＳ Ｐゴシック" charset="0"/>
                        </a:rPr>
                        <a:t>Dec</a:t>
                      </a:r>
                      <a:endPar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endParaRP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endParaRP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75808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rPr>
                        <a:t>Jan</a:t>
                      </a: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75808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rPr>
                        <a:t>Feb</a:t>
                      </a: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75808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rPr>
                        <a:t>Mar</a:t>
                      </a: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75808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rPr>
                        <a:t>Apr</a:t>
                      </a: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75808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rPr>
                        <a:t>May</a:t>
                      </a: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75808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rPr>
                        <a:t>Jun</a:t>
                      </a: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75808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rPr>
                        <a:t>Jul</a:t>
                      </a: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75808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rPr>
                        <a:t>Aug</a:t>
                      </a: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75808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rPr>
                        <a:t>Sep</a:t>
                      </a: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75808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rPr>
                        <a:t>Oct</a:t>
                      </a: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75808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rPr>
                        <a:t>Nov</a:t>
                      </a: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75808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rPr>
                        <a:t>Dec</a:t>
                      </a: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758085"/>
                    </a:solidFill>
                  </a:tcPr>
                </a:tc>
              </a:tr>
              <a:tr h="598438">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r>
              <a:tr h="598438">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r>
              <a:tr h="598438">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r>
              <a:tr h="598438">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r>
              <a:tr h="598438">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r>
              <a:tr h="598438">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r>
            </a:tbl>
          </a:graphicData>
        </a:graphic>
      </p:graphicFrame>
      <p:sp>
        <p:nvSpPr>
          <p:cNvPr id="7" name="Rectangle 6"/>
          <p:cNvSpPr/>
          <p:nvPr/>
        </p:nvSpPr>
        <p:spPr>
          <a:xfrm>
            <a:off x="533400" y="1295400"/>
            <a:ext cx="2057400" cy="381000"/>
          </a:xfrm>
          <a:prstGeom prst="rect">
            <a:avLst/>
          </a:prstGeom>
        </p:spPr>
        <p:style>
          <a:lnRef idx="0">
            <a:schemeClr val="dk1"/>
          </a:lnRef>
          <a:fillRef idx="3">
            <a:schemeClr val="dk1"/>
          </a:fillRef>
          <a:effectRef idx="3">
            <a:schemeClr val="dk1"/>
          </a:effectRef>
          <a:fontRef idx="minor">
            <a:schemeClr val="lt1"/>
          </a:fontRef>
        </p:style>
        <p:txBody>
          <a:bodyPr anchor="ctr"/>
          <a:lstStyle/>
          <a:p>
            <a:pPr algn="ctr">
              <a:defRPr/>
            </a:pPr>
            <a:r>
              <a:rPr lang="en-US" sz="1600" b="1" dirty="0"/>
              <a:t>1</a:t>
            </a:r>
            <a:r>
              <a:rPr lang="en-US" sz="1600" b="1" baseline="30000" dirty="0"/>
              <a:t>st</a:t>
            </a:r>
            <a:r>
              <a:rPr lang="en-US" sz="1600" b="1" dirty="0"/>
              <a:t> </a:t>
            </a:r>
            <a:r>
              <a:rPr lang="en-US" sz="1600" b="1" dirty="0" smtClean="0"/>
              <a:t>Semester - 2011 </a:t>
            </a:r>
            <a:endParaRPr lang="en-US" sz="1600" b="1" dirty="0"/>
          </a:p>
        </p:txBody>
      </p:sp>
      <p:sp>
        <p:nvSpPr>
          <p:cNvPr id="8" name="Rectangle 7"/>
          <p:cNvSpPr/>
          <p:nvPr/>
        </p:nvSpPr>
        <p:spPr>
          <a:xfrm>
            <a:off x="2590800" y="1295400"/>
            <a:ext cx="2057400" cy="381000"/>
          </a:xfrm>
          <a:prstGeom prst="rect">
            <a:avLst/>
          </a:prstGeom>
        </p:spPr>
        <p:style>
          <a:lnRef idx="0">
            <a:schemeClr val="dk1"/>
          </a:lnRef>
          <a:fillRef idx="3">
            <a:schemeClr val="dk1"/>
          </a:fillRef>
          <a:effectRef idx="3">
            <a:schemeClr val="dk1"/>
          </a:effectRef>
          <a:fontRef idx="minor">
            <a:schemeClr val="lt1"/>
          </a:fontRef>
        </p:style>
        <p:txBody>
          <a:bodyPr anchor="ctr"/>
          <a:lstStyle/>
          <a:p>
            <a:pPr algn="ctr">
              <a:defRPr/>
            </a:pPr>
            <a:r>
              <a:rPr lang="en-US" sz="1600" b="1" dirty="0"/>
              <a:t>2</a:t>
            </a:r>
            <a:r>
              <a:rPr lang="en-US" sz="1600" b="1" baseline="30000" dirty="0"/>
              <a:t>nd</a:t>
            </a:r>
            <a:r>
              <a:rPr lang="en-US" sz="1600" b="1" dirty="0"/>
              <a:t> </a:t>
            </a:r>
            <a:r>
              <a:rPr lang="en-US" sz="1600" b="1" dirty="0" smtClean="0"/>
              <a:t>Semester - 2012</a:t>
            </a:r>
            <a:endParaRPr lang="en-US" sz="1600" b="1" dirty="0"/>
          </a:p>
        </p:txBody>
      </p:sp>
      <p:sp>
        <p:nvSpPr>
          <p:cNvPr id="9" name="Rectangle 8"/>
          <p:cNvSpPr/>
          <p:nvPr/>
        </p:nvSpPr>
        <p:spPr>
          <a:xfrm>
            <a:off x="4648200" y="1295400"/>
            <a:ext cx="2057400" cy="381000"/>
          </a:xfrm>
          <a:prstGeom prst="rect">
            <a:avLst/>
          </a:prstGeom>
        </p:spPr>
        <p:style>
          <a:lnRef idx="0">
            <a:schemeClr val="dk1"/>
          </a:lnRef>
          <a:fillRef idx="3">
            <a:schemeClr val="dk1"/>
          </a:fillRef>
          <a:effectRef idx="3">
            <a:schemeClr val="dk1"/>
          </a:effectRef>
          <a:fontRef idx="minor">
            <a:schemeClr val="lt1"/>
          </a:fontRef>
        </p:style>
        <p:txBody>
          <a:bodyPr anchor="ctr"/>
          <a:lstStyle/>
          <a:p>
            <a:pPr algn="ctr">
              <a:defRPr/>
            </a:pPr>
            <a:r>
              <a:rPr lang="en-US" sz="1600" b="1" dirty="0"/>
              <a:t>3</a:t>
            </a:r>
            <a:r>
              <a:rPr lang="en-US" sz="1600" b="1" baseline="30000" dirty="0"/>
              <a:t>rd</a:t>
            </a:r>
            <a:r>
              <a:rPr lang="en-US" sz="1600" b="1" dirty="0"/>
              <a:t> </a:t>
            </a:r>
            <a:r>
              <a:rPr lang="en-US" sz="1600" b="1" dirty="0" smtClean="0"/>
              <a:t>Semester - 2012</a:t>
            </a:r>
            <a:endParaRPr lang="en-US" sz="1600" b="1" dirty="0"/>
          </a:p>
        </p:txBody>
      </p:sp>
      <p:sp>
        <p:nvSpPr>
          <p:cNvPr id="10" name="Rectangle 9"/>
          <p:cNvSpPr/>
          <p:nvPr/>
        </p:nvSpPr>
        <p:spPr>
          <a:xfrm>
            <a:off x="6705600" y="1295400"/>
            <a:ext cx="2057400" cy="366712"/>
          </a:xfrm>
          <a:prstGeom prst="rect">
            <a:avLst/>
          </a:prstGeom>
        </p:spPr>
        <p:style>
          <a:lnRef idx="0">
            <a:schemeClr val="dk1"/>
          </a:lnRef>
          <a:fillRef idx="3">
            <a:schemeClr val="dk1"/>
          </a:fillRef>
          <a:effectRef idx="3">
            <a:schemeClr val="dk1"/>
          </a:effectRef>
          <a:fontRef idx="minor">
            <a:schemeClr val="lt1"/>
          </a:fontRef>
        </p:style>
        <p:txBody>
          <a:bodyPr anchor="ctr"/>
          <a:lstStyle/>
          <a:p>
            <a:pPr algn="ctr">
              <a:defRPr/>
            </a:pPr>
            <a:r>
              <a:rPr lang="en-US" sz="1600" b="1" dirty="0"/>
              <a:t>4</a:t>
            </a:r>
            <a:r>
              <a:rPr lang="en-US" sz="1600" b="1" baseline="30000" dirty="0"/>
              <a:t>th</a:t>
            </a:r>
            <a:r>
              <a:rPr lang="en-US" sz="1600" b="1" dirty="0"/>
              <a:t> </a:t>
            </a:r>
            <a:r>
              <a:rPr lang="en-US" sz="1600" b="1" dirty="0" smtClean="0"/>
              <a:t>Semester - 2012</a:t>
            </a:r>
            <a:endParaRPr lang="en-US" sz="1600" b="1" dirty="0"/>
          </a:p>
        </p:txBody>
      </p:sp>
      <p:sp>
        <p:nvSpPr>
          <p:cNvPr id="12" name="AutoShape 48"/>
          <p:cNvSpPr>
            <a:spLocks noChangeArrowheads="1"/>
          </p:cNvSpPr>
          <p:nvPr/>
        </p:nvSpPr>
        <p:spPr bwMode="auto">
          <a:xfrm>
            <a:off x="485775" y="5503286"/>
            <a:ext cx="304800" cy="304800"/>
          </a:xfrm>
          <a:prstGeom prst="diamond">
            <a:avLst/>
          </a:prstGeom>
          <a:solidFill>
            <a:srgbClr val="92D050"/>
          </a:solidFill>
          <a:ln w="9525" cap="flat" cmpd="sng">
            <a:solidFill>
              <a:srgbClr val="000000"/>
            </a:solidFill>
            <a:prstDash val="solid"/>
            <a:round/>
            <a:headEnd type="none" w="med" len="med"/>
            <a:tailEnd type="none" w="med" len="med"/>
          </a:ln>
          <a:effectLst>
            <a:outerShdw blurRad="40000" dist="20000" dir="5400000" rotWithShape="0">
              <a:srgbClr val="000000">
                <a:alpha val="37999"/>
              </a:srgbClr>
            </a:outerShdw>
          </a:effectLst>
        </p:spPr>
        <p:txBody>
          <a:bodyPr/>
          <a:lstStyle/>
          <a:p>
            <a:endParaRPr lang="en-US"/>
          </a:p>
        </p:txBody>
      </p:sp>
      <p:sp>
        <p:nvSpPr>
          <p:cNvPr id="13" name="TextBox 48"/>
          <p:cNvSpPr txBox="1">
            <a:spLocks noChangeArrowheads="1"/>
          </p:cNvSpPr>
          <p:nvPr/>
        </p:nvSpPr>
        <p:spPr bwMode="auto">
          <a:xfrm>
            <a:off x="449263" y="4927024"/>
            <a:ext cx="748923" cy="584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pitchFamily="34" charset="0"/>
                <a:ea typeface="ＭＳ Ｐゴシック" pitchFamily="34" charset="-128"/>
              </a:defRPr>
            </a:lvl1pPr>
            <a:lvl2pPr marL="742950" indent="-285750" eaLnBrk="0" hangingPunct="0">
              <a:defRPr sz="2000">
                <a:solidFill>
                  <a:schemeClr val="tx1"/>
                </a:solidFill>
                <a:latin typeface="Arial" pitchFamily="34" charset="0"/>
                <a:ea typeface="ＭＳ Ｐゴシック" pitchFamily="34" charset="-128"/>
              </a:defRPr>
            </a:lvl2pPr>
            <a:lvl3pPr marL="1143000" indent="-228600" eaLnBrk="0" hangingPunct="0">
              <a:defRPr sz="2000">
                <a:solidFill>
                  <a:schemeClr val="tx1"/>
                </a:solidFill>
                <a:latin typeface="Arial" pitchFamily="34" charset="0"/>
                <a:ea typeface="ＭＳ Ｐゴシック" pitchFamily="34" charset="-128"/>
              </a:defRPr>
            </a:lvl3pPr>
            <a:lvl4pPr marL="1600200" indent="-228600" eaLnBrk="0" hangingPunct="0">
              <a:defRPr sz="2000">
                <a:solidFill>
                  <a:schemeClr val="tx1"/>
                </a:solidFill>
                <a:latin typeface="Arial" pitchFamily="34" charset="0"/>
                <a:ea typeface="ＭＳ Ｐゴシック" pitchFamily="34" charset="-128"/>
              </a:defRPr>
            </a:lvl4pPr>
            <a:lvl5pPr marL="2057400" indent="-228600" eaLnBrk="0" hangingPunct="0">
              <a:defRPr sz="2000">
                <a:solidFill>
                  <a:schemeClr val="tx1"/>
                </a:solidFill>
                <a:latin typeface="Arial" pitchFamily="34" charset="0"/>
                <a:ea typeface="ＭＳ Ｐゴシック" pitchFamily="34" charset="-128"/>
              </a:defRPr>
            </a:lvl5pPr>
            <a:lvl6pPr marL="25146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6pPr>
            <a:lvl7pPr marL="29718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7pPr>
            <a:lvl8pPr marL="34290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8pPr>
            <a:lvl9pPr marL="38862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9pPr>
          </a:lstStyle>
          <a:p>
            <a:pPr eaLnBrk="1" hangingPunct="1"/>
            <a:r>
              <a:rPr lang="en-US" sz="1600" dirty="0">
                <a:latin typeface="Calibri"/>
                <a:cs typeface="Calibri"/>
              </a:rPr>
              <a:t>Kickoff</a:t>
            </a:r>
          </a:p>
          <a:p>
            <a:pPr eaLnBrk="1" hangingPunct="1"/>
            <a:r>
              <a:rPr lang="en-US" sz="1600" dirty="0">
                <a:latin typeface="Calibri"/>
                <a:cs typeface="Calibri"/>
              </a:rPr>
              <a:t>Sep 23</a:t>
            </a:r>
          </a:p>
        </p:txBody>
      </p:sp>
      <p:cxnSp>
        <p:nvCxnSpPr>
          <p:cNvPr id="14" name="Straight Connector 13"/>
          <p:cNvCxnSpPr>
            <a:cxnSpLocks noChangeShapeType="1"/>
          </p:cNvCxnSpPr>
          <p:nvPr/>
        </p:nvCxnSpPr>
        <p:spPr bwMode="auto">
          <a:xfrm>
            <a:off x="2590800" y="1636713"/>
            <a:ext cx="13649" cy="4270381"/>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15" name="Straight Connector 14"/>
          <p:cNvCxnSpPr>
            <a:cxnSpLocks noChangeShapeType="1"/>
          </p:cNvCxnSpPr>
          <p:nvPr/>
        </p:nvCxnSpPr>
        <p:spPr bwMode="auto">
          <a:xfrm flipH="1">
            <a:off x="4648200" y="1676400"/>
            <a:ext cx="5556" cy="4259269"/>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18" name="Straight Connector 17"/>
          <p:cNvCxnSpPr>
            <a:cxnSpLocks noChangeShapeType="1"/>
          </p:cNvCxnSpPr>
          <p:nvPr/>
        </p:nvCxnSpPr>
        <p:spPr bwMode="auto">
          <a:xfrm flipH="1">
            <a:off x="6700044" y="1676400"/>
            <a:ext cx="5556" cy="4259269"/>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0" name="Rectangle 19"/>
          <p:cNvSpPr/>
          <p:nvPr/>
        </p:nvSpPr>
        <p:spPr>
          <a:xfrm>
            <a:off x="557552" y="2362200"/>
            <a:ext cx="2701925" cy="709613"/>
          </a:xfrm>
          <a:prstGeom prst="rect">
            <a:avLst/>
          </a:prstGeom>
          <a:ln>
            <a:solidFill>
              <a:schemeClr val="bg1">
                <a:lumMod val="50000"/>
              </a:schemeClr>
            </a:solidFill>
          </a:ln>
        </p:spPr>
        <p:style>
          <a:lnRef idx="2">
            <a:schemeClr val="accent6"/>
          </a:lnRef>
          <a:fillRef idx="1">
            <a:schemeClr val="lt1"/>
          </a:fillRef>
          <a:effectRef idx="0">
            <a:schemeClr val="accent6"/>
          </a:effectRef>
          <a:fontRef idx="minor">
            <a:schemeClr val="dk1"/>
          </a:fontRef>
        </p:style>
        <p:txBody>
          <a:bodyPr anchor="ctr"/>
          <a:lstStyle/>
          <a:p>
            <a:pPr>
              <a:defRPr/>
            </a:pPr>
            <a:r>
              <a:rPr lang="en-US" sz="1400" b="1" dirty="0">
                <a:solidFill>
                  <a:schemeClr val="tx1"/>
                </a:solidFill>
              </a:rPr>
              <a:t>Identify, </a:t>
            </a:r>
            <a:r>
              <a:rPr lang="en-US" sz="1400" b="1" dirty="0" smtClean="0">
                <a:solidFill>
                  <a:schemeClr val="tx1"/>
                </a:solidFill>
              </a:rPr>
              <a:t>define, and refine </a:t>
            </a:r>
            <a:r>
              <a:rPr lang="en-US" sz="1400" b="1" dirty="0">
                <a:solidFill>
                  <a:schemeClr val="tx1"/>
                </a:solidFill>
              </a:rPr>
              <a:t>architectural </a:t>
            </a:r>
            <a:r>
              <a:rPr lang="en-US" sz="1400" b="1" dirty="0" smtClean="0">
                <a:solidFill>
                  <a:schemeClr val="tx1"/>
                </a:solidFill>
              </a:rPr>
              <a:t>drivers iteratively</a:t>
            </a:r>
            <a:endParaRPr lang="en-US" sz="1400" b="1" dirty="0">
              <a:solidFill>
                <a:schemeClr val="tx1"/>
              </a:solidFill>
            </a:endParaRPr>
          </a:p>
        </p:txBody>
      </p:sp>
      <p:sp>
        <p:nvSpPr>
          <p:cNvPr id="22" name="AutoShape 48"/>
          <p:cNvSpPr>
            <a:spLocks noChangeArrowheads="1"/>
          </p:cNvSpPr>
          <p:nvPr/>
        </p:nvSpPr>
        <p:spPr bwMode="auto">
          <a:xfrm>
            <a:off x="2438400" y="5503286"/>
            <a:ext cx="304800" cy="304800"/>
          </a:xfrm>
          <a:prstGeom prst="diamond">
            <a:avLst/>
          </a:prstGeom>
          <a:solidFill>
            <a:srgbClr val="92D050"/>
          </a:solidFill>
          <a:ln w="9525" cap="flat" cmpd="sng">
            <a:solidFill>
              <a:srgbClr val="000000"/>
            </a:solidFill>
            <a:prstDash val="solid"/>
            <a:round/>
            <a:headEnd type="none" w="med" len="med"/>
            <a:tailEnd type="none" w="med" len="med"/>
          </a:ln>
          <a:effectLst>
            <a:outerShdw blurRad="40000" dist="20000" dir="5400000" rotWithShape="0">
              <a:srgbClr val="000000">
                <a:alpha val="37999"/>
              </a:srgbClr>
            </a:outerShdw>
          </a:effectLst>
        </p:spPr>
        <p:txBody>
          <a:bodyPr/>
          <a:lstStyle/>
          <a:p>
            <a:endParaRPr lang="en-US"/>
          </a:p>
        </p:txBody>
      </p:sp>
      <p:sp>
        <p:nvSpPr>
          <p:cNvPr id="23" name="TextBox 54"/>
          <p:cNvSpPr txBox="1">
            <a:spLocks noChangeArrowheads="1"/>
          </p:cNvSpPr>
          <p:nvPr/>
        </p:nvSpPr>
        <p:spPr bwMode="auto">
          <a:xfrm>
            <a:off x="1928813" y="5130224"/>
            <a:ext cx="59733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pitchFamily="34" charset="0"/>
                <a:ea typeface="ＭＳ Ｐゴシック" pitchFamily="34" charset="-128"/>
              </a:defRPr>
            </a:lvl1pPr>
            <a:lvl2pPr marL="742950" indent="-285750" eaLnBrk="0" hangingPunct="0">
              <a:defRPr sz="2000">
                <a:solidFill>
                  <a:schemeClr val="tx1"/>
                </a:solidFill>
                <a:latin typeface="Arial" pitchFamily="34" charset="0"/>
                <a:ea typeface="ＭＳ Ｐゴシック" pitchFamily="34" charset="-128"/>
              </a:defRPr>
            </a:lvl2pPr>
            <a:lvl3pPr marL="1143000" indent="-228600" eaLnBrk="0" hangingPunct="0">
              <a:defRPr sz="2000">
                <a:solidFill>
                  <a:schemeClr val="tx1"/>
                </a:solidFill>
                <a:latin typeface="Arial" pitchFamily="34" charset="0"/>
                <a:ea typeface="ＭＳ Ｐゴシック" pitchFamily="34" charset="-128"/>
              </a:defRPr>
            </a:lvl3pPr>
            <a:lvl4pPr marL="1600200" indent="-228600" eaLnBrk="0" hangingPunct="0">
              <a:defRPr sz="2000">
                <a:solidFill>
                  <a:schemeClr val="tx1"/>
                </a:solidFill>
                <a:latin typeface="Arial" pitchFamily="34" charset="0"/>
                <a:ea typeface="ＭＳ Ｐゴシック" pitchFamily="34" charset="-128"/>
              </a:defRPr>
            </a:lvl4pPr>
            <a:lvl5pPr marL="2057400" indent="-228600" eaLnBrk="0" hangingPunct="0">
              <a:defRPr sz="2000">
                <a:solidFill>
                  <a:schemeClr val="tx1"/>
                </a:solidFill>
                <a:latin typeface="Arial" pitchFamily="34" charset="0"/>
                <a:ea typeface="ＭＳ Ｐゴシック" pitchFamily="34" charset="-128"/>
              </a:defRPr>
            </a:lvl5pPr>
            <a:lvl6pPr marL="25146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6pPr>
            <a:lvl7pPr marL="29718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7pPr>
            <a:lvl8pPr marL="34290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8pPr>
            <a:lvl9pPr marL="38862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9pPr>
          </a:lstStyle>
          <a:p>
            <a:pPr eaLnBrk="1" hangingPunct="1"/>
            <a:r>
              <a:rPr lang="en-US" sz="1600" dirty="0">
                <a:latin typeface="Calibri"/>
                <a:cs typeface="Calibri"/>
              </a:rPr>
              <a:t>SOW</a:t>
            </a:r>
          </a:p>
        </p:txBody>
      </p:sp>
      <p:sp>
        <p:nvSpPr>
          <p:cNvPr id="25" name="AutoShape 48"/>
          <p:cNvSpPr>
            <a:spLocks noChangeArrowheads="1"/>
          </p:cNvSpPr>
          <p:nvPr/>
        </p:nvSpPr>
        <p:spPr bwMode="auto">
          <a:xfrm>
            <a:off x="3124200" y="5503286"/>
            <a:ext cx="304800" cy="304800"/>
          </a:xfrm>
          <a:prstGeom prst="diamond">
            <a:avLst/>
          </a:prstGeom>
          <a:solidFill>
            <a:srgbClr val="92D050"/>
          </a:solidFill>
          <a:ln w="9525" cap="flat" cmpd="sng">
            <a:solidFill>
              <a:srgbClr val="000000"/>
            </a:solidFill>
            <a:prstDash val="solid"/>
            <a:round/>
            <a:headEnd type="none" w="med" len="med"/>
            <a:tailEnd type="none" w="med" len="med"/>
          </a:ln>
          <a:effectLst>
            <a:outerShdw blurRad="40000" dist="20000" dir="5400000" rotWithShape="0">
              <a:srgbClr val="000000">
                <a:alpha val="37999"/>
              </a:srgbClr>
            </a:outerShdw>
          </a:effectLst>
        </p:spPr>
        <p:txBody>
          <a:bodyPr/>
          <a:lstStyle/>
          <a:p>
            <a:endParaRPr lang="en-US"/>
          </a:p>
        </p:txBody>
      </p:sp>
      <p:sp>
        <p:nvSpPr>
          <p:cNvPr id="26" name="TextBox 1"/>
          <p:cNvSpPr txBox="1">
            <a:spLocks noChangeArrowheads="1"/>
          </p:cNvSpPr>
          <p:nvPr/>
        </p:nvSpPr>
        <p:spPr bwMode="auto">
          <a:xfrm>
            <a:off x="2667000" y="4977824"/>
            <a:ext cx="1017814"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Arial" pitchFamily="34" charset="0"/>
                <a:ea typeface="ＭＳ Ｐゴシック" pitchFamily="34" charset="-128"/>
              </a:defRPr>
            </a:lvl1pPr>
            <a:lvl2pPr marL="742950" indent="-285750" eaLnBrk="0" hangingPunct="0">
              <a:defRPr sz="2000">
                <a:solidFill>
                  <a:schemeClr val="tx1"/>
                </a:solidFill>
                <a:latin typeface="Arial" pitchFamily="34" charset="0"/>
                <a:ea typeface="ＭＳ Ｐゴシック" pitchFamily="34" charset="-128"/>
              </a:defRPr>
            </a:lvl2pPr>
            <a:lvl3pPr marL="1143000" indent="-228600" eaLnBrk="0" hangingPunct="0">
              <a:defRPr sz="2000">
                <a:solidFill>
                  <a:schemeClr val="tx1"/>
                </a:solidFill>
                <a:latin typeface="Arial" pitchFamily="34" charset="0"/>
                <a:ea typeface="ＭＳ Ｐゴシック" pitchFamily="34" charset="-128"/>
              </a:defRPr>
            </a:lvl3pPr>
            <a:lvl4pPr marL="1600200" indent="-228600" eaLnBrk="0" hangingPunct="0">
              <a:defRPr sz="2000">
                <a:solidFill>
                  <a:schemeClr val="tx1"/>
                </a:solidFill>
                <a:latin typeface="Arial" pitchFamily="34" charset="0"/>
                <a:ea typeface="ＭＳ Ｐゴシック" pitchFamily="34" charset="-128"/>
              </a:defRPr>
            </a:lvl4pPr>
            <a:lvl5pPr marL="2057400" indent="-228600" eaLnBrk="0" hangingPunct="0">
              <a:defRPr sz="2000">
                <a:solidFill>
                  <a:schemeClr val="tx1"/>
                </a:solidFill>
                <a:latin typeface="Arial" pitchFamily="34" charset="0"/>
                <a:ea typeface="ＭＳ Ｐゴシック" pitchFamily="34" charset="-128"/>
              </a:defRPr>
            </a:lvl5pPr>
            <a:lvl6pPr marL="25146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6pPr>
            <a:lvl7pPr marL="29718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7pPr>
            <a:lvl8pPr marL="34290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8pPr>
            <a:lvl9pPr marL="38862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9pPr>
          </a:lstStyle>
          <a:p>
            <a:pPr eaLnBrk="1" hangingPunct="1"/>
            <a:r>
              <a:rPr lang="en-US" sz="1600" dirty="0" smtClean="0">
                <a:latin typeface="Calibri"/>
                <a:cs typeface="Calibri"/>
              </a:rPr>
              <a:t>Protocol Selection </a:t>
            </a:r>
            <a:endParaRPr lang="en-US" sz="1600" dirty="0">
              <a:latin typeface="Calibri"/>
              <a:cs typeface="Calibri"/>
            </a:endParaRPr>
          </a:p>
        </p:txBody>
      </p:sp>
      <p:sp>
        <p:nvSpPr>
          <p:cNvPr id="27" name="TextBox 21"/>
          <p:cNvSpPr txBox="1">
            <a:spLocks noChangeArrowheads="1"/>
          </p:cNvSpPr>
          <p:nvPr/>
        </p:nvSpPr>
        <p:spPr bwMode="auto">
          <a:xfrm>
            <a:off x="3259476" y="3276600"/>
            <a:ext cx="2379323" cy="1106494"/>
          </a:xfrm>
          <a:prstGeom prst="rect">
            <a:avLst/>
          </a:prstGeom>
          <a:ln>
            <a:solidFill>
              <a:schemeClr val="bg1">
                <a:lumMod val="50000"/>
              </a:schemeClr>
            </a:solidFill>
          </a:ln>
        </p:spPr>
        <p:style>
          <a:lnRef idx="2">
            <a:schemeClr val="accent6"/>
          </a:lnRef>
          <a:fillRef idx="1">
            <a:schemeClr val="lt1"/>
          </a:fillRef>
          <a:effectRef idx="0">
            <a:schemeClr val="accent6"/>
          </a:effectRef>
          <a:fontRef idx="minor">
            <a:schemeClr val="dk1"/>
          </a:fontRef>
        </p:style>
        <p:txBody>
          <a:bodyPr anchor="ctr"/>
          <a:lstStyle>
            <a:defPPr>
              <a:defRPr lang="en-US"/>
            </a:defPPr>
            <a:lvl1pPr>
              <a:defRPr sz="1200">
                <a:latin typeface="+mn-lt"/>
                <a:ea typeface="+mn-ea"/>
              </a:defRPr>
            </a:lvl1pPr>
            <a:lvl2pPr>
              <a:defRPr>
                <a:solidFill>
                  <a:schemeClr val="dk1"/>
                </a:solidFill>
                <a:latin typeface="+mn-lt"/>
                <a:ea typeface="+mn-ea"/>
              </a:defRPr>
            </a:lvl2pPr>
            <a:lvl3pPr>
              <a:defRPr>
                <a:solidFill>
                  <a:schemeClr val="dk1"/>
                </a:solidFill>
                <a:latin typeface="+mn-lt"/>
                <a:ea typeface="+mn-ea"/>
              </a:defRPr>
            </a:lvl3pPr>
            <a:lvl4pPr>
              <a:defRPr>
                <a:solidFill>
                  <a:schemeClr val="dk1"/>
                </a:solidFill>
                <a:latin typeface="+mn-lt"/>
                <a:ea typeface="+mn-ea"/>
              </a:defRPr>
            </a:lvl4pPr>
            <a:lvl5pPr>
              <a:defRPr>
                <a:solidFill>
                  <a:schemeClr val="dk1"/>
                </a:solidFill>
                <a:latin typeface="+mn-lt"/>
                <a:ea typeface="+mn-ea"/>
              </a:defRPr>
            </a:lvl5pPr>
            <a:lvl6pPr>
              <a:defRPr>
                <a:solidFill>
                  <a:schemeClr val="dk1"/>
                </a:solidFill>
                <a:latin typeface="+mn-lt"/>
                <a:ea typeface="+mn-ea"/>
              </a:defRPr>
            </a:lvl6pPr>
            <a:lvl7pPr>
              <a:defRPr>
                <a:solidFill>
                  <a:schemeClr val="dk1"/>
                </a:solidFill>
                <a:latin typeface="+mn-lt"/>
                <a:ea typeface="+mn-ea"/>
              </a:defRPr>
            </a:lvl7pPr>
            <a:lvl8pPr>
              <a:defRPr>
                <a:solidFill>
                  <a:schemeClr val="dk1"/>
                </a:solidFill>
                <a:latin typeface="+mn-lt"/>
                <a:ea typeface="+mn-ea"/>
              </a:defRPr>
            </a:lvl8pPr>
            <a:lvl9pPr>
              <a:defRPr>
                <a:solidFill>
                  <a:schemeClr val="dk1"/>
                </a:solidFill>
                <a:latin typeface="+mn-lt"/>
                <a:ea typeface="+mn-ea"/>
              </a:defRPr>
            </a:lvl9pPr>
          </a:lstStyle>
          <a:p>
            <a:pPr>
              <a:defRPr/>
            </a:pPr>
            <a:r>
              <a:rPr lang="en-US" sz="1400" b="1" dirty="0" smtClean="0"/>
              <a:t>Create and refine architecture iteratively through feedback and evaluation</a:t>
            </a:r>
          </a:p>
        </p:txBody>
      </p:sp>
      <p:sp>
        <p:nvSpPr>
          <p:cNvPr id="28" name="AutoShape 48"/>
          <p:cNvSpPr>
            <a:spLocks noChangeArrowheads="1"/>
          </p:cNvSpPr>
          <p:nvPr/>
        </p:nvSpPr>
        <p:spPr bwMode="auto">
          <a:xfrm>
            <a:off x="4490244" y="5503286"/>
            <a:ext cx="304800" cy="304800"/>
          </a:xfrm>
          <a:prstGeom prst="diamond">
            <a:avLst/>
          </a:prstGeom>
          <a:solidFill>
            <a:srgbClr val="92D050"/>
          </a:solidFill>
          <a:ln w="9525" cap="flat" cmpd="sng">
            <a:solidFill>
              <a:srgbClr val="000000"/>
            </a:solidFill>
            <a:prstDash val="solid"/>
            <a:round/>
            <a:headEnd type="none" w="med" len="med"/>
            <a:tailEnd type="none" w="med" len="med"/>
          </a:ln>
          <a:effectLst>
            <a:outerShdw blurRad="40000" dist="20000" dir="5400000" rotWithShape="0">
              <a:srgbClr val="000000">
                <a:alpha val="37999"/>
              </a:srgbClr>
            </a:outerShdw>
          </a:effectLst>
        </p:spPr>
        <p:txBody>
          <a:bodyPr/>
          <a:lstStyle/>
          <a:p>
            <a:endParaRPr lang="en-US"/>
          </a:p>
        </p:txBody>
      </p:sp>
      <p:sp>
        <p:nvSpPr>
          <p:cNvPr id="29" name="TextBox 22"/>
          <p:cNvSpPr txBox="1">
            <a:spLocks noChangeArrowheads="1"/>
          </p:cNvSpPr>
          <p:nvPr/>
        </p:nvSpPr>
        <p:spPr bwMode="auto">
          <a:xfrm>
            <a:off x="4038600" y="4977824"/>
            <a:ext cx="914400" cy="584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Arial" pitchFamily="34" charset="0"/>
                <a:ea typeface="ＭＳ Ｐゴシック" pitchFamily="34" charset="-128"/>
              </a:defRPr>
            </a:lvl1pPr>
            <a:lvl2pPr marL="742950" indent="-285750" eaLnBrk="0" hangingPunct="0">
              <a:defRPr sz="2000">
                <a:solidFill>
                  <a:schemeClr val="tx1"/>
                </a:solidFill>
                <a:latin typeface="Arial" pitchFamily="34" charset="0"/>
                <a:ea typeface="ＭＳ Ｐゴシック" pitchFamily="34" charset="-128"/>
              </a:defRPr>
            </a:lvl2pPr>
            <a:lvl3pPr marL="1143000" indent="-228600" eaLnBrk="0" hangingPunct="0">
              <a:defRPr sz="2000">
                <a:solidFill>
                  <a:schemeClr val="tx1"/>
                </a:solidFill>
                <a:latin typeface="Arial" pitchFamily="34" charset="0"/>
                <a:ea typeface="ＭＳ Ｐゴシック" pitchFamily="34" charset="-128"/>
              </a:defRPr>
            </a:lvl3pPr>
            <a:lvl4pPr marL="1600200" indent="-228600" eaLnBrk="0" hangingPunct="0">
              <a:defRPr sz="2000">
                <a:solidFill>
                  <a:schemeClr val="tx1"/>
                </a:solidFill>
                <a:latin typeface="Arial" pitchFamily="34" charset="0"/>
                <a:ea typeface="ＭＳ Ｐゴシック" pitchFamily="34" charset="-128"/>
              </a:defRPr>
            </a:lvl4pPr>
            <a:lvl5pPr marL="2057400" indent="-228600" eaLnBrk="0" hangingPunct="0">
              <a:defRPr sz="2000">
                <a:solidFill>
                  <a:schemeClr val="tx1"/>
                </a:solidFill>
                <a:latin typeface="Arial" pitchFamily="34" charset="0"/>
                <a:ea typeface="ＭＳ Ｐゴシック" pitchFamily="34" charset="-128"/>
              </a:defRPr>
            </a:lvl5pPr>
            <a:lvl6pPr marL="25146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6pPr>
            <a:lvl7pPr marL="29718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7pPr>
            <a:lvl8pPr marL="34290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8pPr>
            <a:lvl9pPr marL="38862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9pPr>
          </a:lstStyle>
          <a:p>
            <a:pPr eaLnBrk="1" hangingPunct="1"/>
            <a:r>
              <a:rPr lang="en-US" sz="1600" dirty="0" smtClean="0">
                <a:latin typeface="Calibri"/>
                <a:cs typeface="Calibri"/>
              </a:rPr>
              <a:t>ADD*</a:t>
            </a:r>
          </a:p>
          <a:p>
            <a:pPr eaLnBrk="1" hangingPunct="1"/>
            <a:r>
              <a:rPr lang="en-US" sz="1600" dirty="0" smtClean="0">
                <a:latin typeface="Calibri"/>
                <a:cs typeface="Calibri"/>
              </a:rPr>
              <a:t>V1.0</a:t>
            </a:r>
            <a:endParaRPr lang="en-US" sz="1600" dirty="0">
              <a:latin typeface="Calibri"/>
              <a:cs typeface="Calibri"/>
            </a:endParaRPr>
          </a:p>
        </p:txBody>
      </p:sp>
      <p:sp>
        <p:nvSpPr>
          <p:cNvPr id="31" name="TextBox 22"/>
          <p:cNvSpPr txBox="1">
            <a:spLocks noChangeArrowheads="1"/>
          </p:cNvSpPr>
          <p:nvPr/>
        </p:nvSpPr>
        <p:spPr bwMode="auto">
          <a:xfrm>
            <a:off x="5181600" y="4901624"/>
            <a:ext cx="16002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Arial" pitchFamily="34" charset="0"/>
                <a:ea typeface="ＭＳ Ｐゴシック" pitchFamily="34" charset="-128"/>
              </a:defRPr>
            </a:lvl1pPr>
            <a:lvl2pPr marL="742950" indent="-285750" eaLnBrk="0" hangingPunct="0">
              <a:defRPr sz="2000">
                <a:solidFill>
                  <a:schemeClr val="tx1"/>
                </a:solidFill>
                <a:latin typeface="Arial" pitchFamily="34" charset="0"/>
                <a:ea typeface="ＭＳ Ｐゴシック" pitchFamily="34" charset="-128"/>
              </a:defRPr>
            </a:lvl2pPr>
            <a:lvl3pPr marL="1143000" indent="-228600" eaLnBrk="0" hangingPunct="0">
              <a:defRPr sz="2000">
                <a:solidFill>
                  <a:schemeClr val="tx1"/>
                </a:solidFill>
                <a:latin typeface="Arial" pitchFamily="34" charset="0"/>
                <a:ea typeface="ＭＳ Ｐゴシック" pitchFamily="34" charset="-128"/>
              </a:defRPr>
            </a:lvl3pPr>
            <a:lvl4pPr marL="1600200" indent="-228600" eaLnBrk="0" hangingPunct="0">
              <a:defRPr sz="2000">
                <a:solidFill>
                  <a:schemeClr val="tx1"/>
                </a:solidFill>
                <a:latin typeface="Arial" pitchFamily="34" charset="0"/>
                <a:ea typeface="ＭＳ Ｐゴシック" pitchFamily="34" charset="-128"/>
              </a:defRPr>
            </a:lvl4pPr>
            <a:lvl5pPr marL="2057400" indent="-228600" eaLnBrk="0" hangingPunct="0">
              <a:defRPr sz="2000">
                <a:solidFill>
                  <a:schemeClr val="tx1"/>
                </a:solidFill>
                <a:latin typeface="Arial" pitchFamily="34" charset="0"/>
                <a:ea typeface="ＭＳ Ｐゴシック" pitchFamily="34" charset="-128"/>
              </a:defRPr>
            </a:lvl5pPr>
            <a:lvl6pPr marL="25146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6pPr>
            <a:lvl7pPr marL="29718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7pPr>
            <a:lvl8pPr marL="34290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8pPr>
            <a:lvl9pPr marL="38862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9pPr>
          </a:lstStyle>
          <a:p>
            <a:pPr eaLnBrk="1" hangingPunct="1"/>
            <a:r>
              <a:rPr lang="en-US" sz="1600" dirty="0" smtClean="0">
                <a:latin typeface="Calibri"/>
                <a:cs typeface="Calibri"/>
              </a:rPr>
              <a:t>Core Implementation</a:t>
            </a:r>
          </a:p>
        </p:txBody>
      </p:sp>
      <p:sp>
        <p:nvSpPr>
          <p:cNvPr id="32" name="TextBox 21"/>
          <p:cNvSpPr txBox="1">
            <a:spLocks noChangeArrowheads="1"/>
          </p:cNvSpPr>
          <p:nvPr/>
        </p:nvSpPr>
        <p:spPr bwMode="auto">
          <a:xfrm>
            <a:off x="5181600" y="2362200"/>
            <a:ext cx="2057400" cy="813594"/>
          </a:xfrm>
          <a:prstGeom prst="rect">
            <a:avLst/>
          </a:prstGeom>
          <a:ln>
            <a:solidFill>
              <a:schemeClr val="bg1">
                <a:lumMod val="50000"/>
              </a:schemeClr>
            </a:solidFill>
          </a:ln>
        </p:spPr>
        <p:style>
          <a:lnRef idx="2">
            <a:schemeClr val="accent6"/>
          </a:lnRef>
          <a:fillRef idx="1">
            <a:schemeClr val="lt1"/>
          </a:fillRef>
          <a:effectRef idx="0">
            <a:schemeClr val="accent6"/>
          </a:effectRef>
          <a:fontRef idx="minor">
            <a:schemeClr val="dk1"/>
          </a:fontRef>
        </p:style>
        <p:txBody>
          <a:bodyPr anchor="ctr"/>
          <a:lstStyle>
            <a:defPPr>
              <a:defRPr lang="en-US"/>
            </a:defPPr>
            <a:lvl1pPr>
              <a:defRPr sz="1200">
                <a:latin typeface="+mn-lt"/>
                <a:ea typeface="+mn-ea"/>
              </a:defRPr>
            </a:lvl1pPr>
            <a:lvl2pPr>
              <a:defRPr>
                <a:solidFill>
                  <a:schemeClr val="dk1"/>
                </a:solidFill>
                <a:latin typeface="+mn-lt"/>
                <a:ea typeface="+mn-ea"/>
              </a:defRPr>
            </a:lvl2pPr>
            <a:lvl3pPr>
              <a:defRPr>
                <a:solidFill>
                  <a:schemeClr val="dk1"/>
                </a:solidFill>
                <a:latin typeface="+mn-lt"/>
                <a:ea typeface="+mn-ea"/>
              </a:defRPr>
            </a:lvl3pPr>
            <a:lvl4pPr>
              <a:defRPr>
                <a:solidFill>
                  <a:schemeClr val="dk1"/>
                </a:solidFill>
                <a:latin typeface="+mn-lt"/>
                <a:ea typeface="+mn-ea"/>
              </a:defRPr>
            </a:lvl4pPr>
            <a:lvl5pPr>
              <a:defRPr>
                <a:solidFill>
                  <a:schemeClr val="dk1"/>
                </a:solidFill>
                <a:latin typeface="+mn-lt"/>
                <a:ea typeface="+mn-ea"/>
              </a:defRPr>
            </a:lvl5pPr>
            <a:lvl6pPr>
              <a:defRPr>
                <a:solidFill>
                  <a:schemeClr val="dk1"/>
                </a:solidFill>
                <a:latin typeface="+mn-lt"/>
                <a:ea typeface="+mn-ea"/>
              </a:defRPr>
            </a:lvl6pPr>
            <a:lvl7pPr>
              <a:defRPr>
                <a:solidFill>
                  <a:schemeClr val="dk1"/>
                </a:solidFill>
                <a:latin typeface="+mn-lt"/>
                <a:ea typeface="+mn-ea"/>
              </a:defRPr>
            </a:lvl7pPr>
            <a:lvl8pPr>
              <a:defRPr>
                <a:solidFill>
                  <a:schemeClr val="dk1"/>
                </a:solidFill>
                <a:latin typeface="+mn-lt"/>
                <a:ea typeface="+mn-ea"/>
              </a:defRPr>
            </a:lvl8pPr>
            <a:lvl9pPr>
              <a:defRPr>
                <a:solidFill>
                  <a:schemeClr val="dk1"/>
                </a:solidFill>
                <a:latin typeface="+mn-lt"/>
                <a:ea typeface="+mn-ea"/>
              </a:defRPr>
            </a:lvl9pPr>
          </a:lstStyle>
          <a:p>
            <a:pPr>
              <a:defRPr/>
            </a:pPr>
            <a:r>
              <a:rPr lang="en-US" sz="1400" b="1" dirty="0" smtClean="0"/>
              <a:t>Implement a prototype to verify design decisions</a:t>
            </a:r>
          </a:p>
        </p:txBody>
      </p:sp>
      <p:grpSp>
        <p:nvGrpSpPr>
          <p:cNvPr id="4" name="Group 3"/>
          <p:cNvGrpSpPr/>
          <p:nvPr/>
        </p:nvGrpSpPr>
        <p:grpSpPr>
          <a:xfrm>
            <a:off x="7277100" y="4953000"/>
            <a:ext cx="1714500" cy="855086"/>
            <a:chOff x="6743700" y="4953000"/>
            <a:chExt cx="1714500" cy="855086"/>
          </a:xfrm>
        </p:grpSpPr>
        <p:sp>
          <p:nvSpPr>
            <p:cNvPr id="33" name="AutoShape 48"/>
            <p:cNvSpPr>
              <a:spLocks noChangeArrowheads="1"/>
            </p:cNvSpPr>
            <p:nvPr/>
          </p:nvSpPr>
          <p:spPr bwMode="auto">
            <a:xfrm>
              <a:off x="7048500" y="5503286"/>
              <a:ext cx="304800" cy="304800"/>
            </a:xfrm>
            <a:prstGeom prst="diamond">
              <a:avLst/>
            </a:prstGeom>
            <a:solidFill>
              <a:schemeClr val="bg2"/>
            </a:solidFill>
            <a:ln w="38100">
              <a:solidFill>
                <a:schemeClr val="tx1"/>
              </a:solidFill>
              <a:miter lim="800000"/>
              <a:headEnd/>
              <a:tailEnd/>
            </a:ln>
            <a:effectLst>
              <a:outerShdw blurRad="40000" dist="20000" dir="5400000" rotWithShape="0">
                <a:srgbClr val="808080">
                  <a:alpha val="37999"/>
                </a:srgbClr>
              </a:outerShdw>
            </a:effectLst>
          </p:spPr>
          <p:txBody>
            <a:bodyPr wrap="none" lIns="128588" tIns="65088" rIns="128588" bIns="65088" anchor="ctr"/>
            <a:lstStyle/>
            <a:p>
              <a:endParaRPr lang="en-US" sz="1600">
                <a:solidFill>
                  <a:srgbClr val="FFFFFF"/>
                </a:solidFill>
                <a:latin typeface="Calibri"/>
                <a:cs typeface="Calibri"/>
              </a:endParaRPr>
            </a:p>
          </p:txBody>
        </p:sp>
        <p:sp>
          <p:nvSpPr>
            <p:cNvPr id="34" name="TextBox 16"/>
            <p:cNvSpPr txBox="1">
              <a:spLocks noChangeArrowheads="1"/>
            </p:cNvSpPr>
            <p:nvPr/>
          </p:nvSpPr>
          <p:spPr bwMode="auto">
            <a:xfrm>
              <a:off x="6743700" y="4953000"/>
              <a:ext cx="1714500" cy="584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Arial" pitchFamily="34" charset="0"/>
                  <a:ea typeface="ＭＳ Ｐゴシック" pitchFamily="34" charset="-128"/>
                </a:defRPr>
              </a:lvl1pPr>
              <a:lvl2pPr marL="742950" indent="-285750" eaLnBrk="0" hangingPunct="0">
                <a:defRPr sz="2000">
                  <a:solidFill>
                    <a:schemeClr val="tx1"/>
                  </a:solidFill>
                  <a:latin typeface="Arial" pitchFamily="34" charset="0"/>
                  <a:ea typeface="ＭＳ Ｐゴシック" pitchFamily="34" charset="-128"/>
                </a:defRPr>
              </a:lvl2pPr>
              <a:lvl3pPr marL="1143000" indent="-228600" eaLnBrk="0" hangingPunct="0">
                <a:defRPr sz="2000">
                  <a:solidFill>
                    <a:schemeClr val="tx1"/>
                  </a:solidFill>
                  <a:latin typeface="Arial" pitchFamily="34" charset="0"/>
                  <a:ea typeface="ＭＳ Ｐゴシック" pitchFamily="34" charset="-128"/>
                </a:defRPr>
              </a:lvl3pPr>
              <a:lvl4pPr marL="1600200" indent="-228600" eaLnBrk="0" hangingPunct="0">
                <a:defRPr sz="2000">
                  <a:solidFill>
                    <a:schemeClr val="tx1"/>
                  </a:solidFill>
                  <a:latin typeface="Arial" pitchFamily="34" charset="0"/>
                  <a:ea typeface="ＭＳ Ｐゴシック" pitchFamily="34" charset="-128"/>
                </a:defRPr>
              </a:lvl4pPr>
              <a:lvl5pPr marL="2057400" indent="-228600" eaLnBrk="0" hangingPunct="0">
                <a:defRPr sz="2000">
                  <a:solidFill>
                    <a:schemeClr val="tx1"/>
                  </a:solidFill>
                  <a:latin typeface="Arial" pitchFamily="34" charset="0"/>
                  <a:ea typeface="ＭＳ Ｐゴシック" pitchFamily="34" charset="-128"/>
                </a:defRPr>
              </a:lvl5pPr>
              <a:lvl6pPr marL="25146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6pPr>
              <a:lvl7pPr marL="29718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7pPr>
              <a:lvl8pPr marL="34290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8pPr>
              <a:lvl9pPr marL="38862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9pPr>
            </a:lstStyle>
            <a:p>
              <a:pPr eaLnBrk="1" hangingPunct="1"/>
              <a:r>
                <a:rPr lang="en-US" sz="1600" dirty="0" smtClean="0">
                  <a:latin typeface="Calibri"/>
                  <a:cs typeface="Calibri"/>
                </a:rPr>
                <a:t>Architecture Frozen</a:t>
              </a:r>
              <a:endParaRPr lang="en-US" sz="1600" dirty="0">
                <a:latin typeface="Calibri"/>
                <a:cs typeface="Calibri"/>
              </a:endParaRPr>
            </a:p>
          </p:txBody>
        </p:sp>
      </p:grpSp>
      <p:sp>
        <p:nvSpPr>
          <p:cNvPr id="35" name="TextBox 21"/>
          <p:cNvSpPr txBox="1">
            <a:spLocks noChangeArrowheads="1"/>
          </p:cNvSpPr>
          <p:nvPr/>
        </p:nvSpPr>
        <p:spPr bwMode="auto">
          <a:xfrm>
            <a:off x="7271657" y="2362200"/>
            <a:ext cx="1485787" cy="813594"/>
          </a:xfrm>
          <a:prstGeom prst="rect">
            <a:avLst/>
          </a:prstGeom>
          <a:ln>
            <a:solidFill>
              <a:schemeClr val="bg1">
                <a:lumMod val="50000"/>
              </a:schemeClr>
            </a:solidFill>
          </a:ln>
        </p:spPr>
        <p:style>
          <a:lnRef idx="2">
            <a:schemeClr val="accent6"/>
          </a:lnRef>
          <a:fillRef idx="1">
            <a:schemeClr val="lt1"/>
          </a:fillRef>
          <a:effectRef idx="0">
            <a:schemeClr val="accent6"/>
          </a:effectRef>
          <a:fontRef idx="minor">
            <a:schemeClr val="dk1"/>
          </a:fontRef>
        </p:style>
        <p:txBody>
          <a:bodyPr anchor="ctr"/>
          <a:lstStyle>
            <a:defPPr>
              <a:defRPr lang="en-US"/>
            </a:defPPr>
            <a:lvl1pPr>
              <a:defRPr sz="1200">
                <a:latin typeface="+mn-lt"/>
                <a:ea typeface="+mn-ea"/>
              </a:defRPr>
            </a:lvl1pPr>
            <a:lvl2pPr>
              <a:defRPr>
                <a:solidFill>
                  <a:schemeClr val="dk1"/>
                </a:solidFill>
                <a:latin typeface="+mn-lt"/>
                <a:ea typeface="+mn-ea"/>
              </a:defRPr>
            </a:lvl2pPr>
            <a:lvl3pPr>
              <a:defRPr>
                <a:solidFill>
                  <a:schemeClr val="dk1"/>
                </a:solidFill>
                <a:latin typeface="+mn-lt"/>
                <a:ea typeface="+mn-ea"/>
              </a:defRPr>
            </a:lvl3pPr>
            <a:lvl4pPr>
              <a:defRPr>
                <a:solidFill>
                  <a:schemeClr val="dk1"/>
                </a:solidFill>
                <a:latin typeface="+mn-lt"/>
                <a:ea typeface="+mn-ea"/>
              </a:defRPr>
            </a:lvl4pPr>
            <a:lvl5pPr>
              <a:defRPr>
                <a:solidFill>
                  <a:schemeClr val="dk1"/>
                </a:solidFill>
                <a:latin typeface="+mn-lt"/>
                <a:ea typeface="+mn-ea"/>
              </a:defRPr>
            </a:lvl5pPr>
            <a:lvl6pPr>
              <a:defRPr>
                <a:solidFill>
                  <a:schemeClr val="dk1"/>
                </a:solidFill>
                <a:latin typeface="+mn-lt"/>
                <a:ea typeface="+mn-ea"/>
              </a:defRPr>
            </a:lvl6pPr>
            <a:lvl7pPr>
              <a:defRPr>
                <a:solidFill>
                  <a:schemeClr val="dk1"/>
                </a:solidFill>
                <a:latin typeface="+mn-lt"/>
                <a:ea typeface="+mn-ea"/>
              </a:defRPr>
            </a:lvl7pPr>
            <a:lvl8pPr>
              <a:defRPr>
                <a:solidFill>
                  <a:schemeClr val="dk1"/>
                </a:solidFill>
                <a:latin typeface="+mn-lt"/>
                <a:ea typeface="+mn-ea"/>
              </a:defRPr>
            </a:lvl8pPr>
            <a:lvl9pPr>
              <a:defRPr>
                <a:solidFill>
                  <a:schemeClr val="dk1"/>
                </a:solidFill>
                <a:latin typeface="+mn-lt"/>
                <a:ea typeface="+mn-ea"/>
              </a:defRPr>
            </a:lvl9pPr>
          </a:lstStyle>
          <a:p>
            <a:pPr>
              <a:spcBef>
                <a:spcPts val="0"/>
              </a:spcBef>
              <a:defRPr/>
            </a:pPr>
            <a:r>
              <a:rPr lang="en-US" sz="1400" b="1" dirty="0" smtClean="0">
                <a:solidFill>
                  <a:srgbClr val="000000"/>
                </a:solidFill>
                <a:ea typeface="ＭＳ Ｐゴシック" pitchFamily="34" charset="-128"/>
              </a:rPr>
              <a:t>Analysis, transition, and</a:t>
            </a:r>
          </a:p>
          <a:p>
            <a:pPr>
              <a:spcBef>
                <a:spcPts val="0"/>
              </a:spcBef>
              <a:defRPr/>
            </a:pPr>
            <a:r>
              <a:rPr lang="en-US" sz="1400" b="1" dirty="0">
                <a:solidFill>
                  <a:srgbClr val="000000"/>
                </a:solidFill>
                <a:ea typeface="ＭＳ Ｐゴシック" pitchFamily="34" charset="-128"/>
              </a:rPr>
              <a:t>p</a:t>
            </a:r>
            <a:r>
              <a:rPr lang="en-US" sz="1400" b="1" dirty="0" smtClean="0">
                <a:solidFill>
                  <a:srgbClr val="000000"/>
                </a:solidFill>
                <a:ea typeface="ＭＳ Ｐゴシック" pitchFamily="34" charset="-128"/>
              </a:rPr>
              <a:t>ostmortem</a:t>
            </a:r>
          </a:p>
        </p:txBody>
      </p:sp>
      <p:sp>
        <p:nvSpPr>
          <p:cNvPr id="37" name="TextBox 73"/>
          <p:cNvSpPr txBox="1">
            <a:spLocks noChangeArrowheads="1"/>
          </p:cNvSpPr>
          <p:nvPr/>
        </p:nvSpPr>
        <p:spPr bwMode="auto">
          <a:xfrm>
            <a:off x="7924800" y="5638800"/>
            <a:ext cx="13716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Arial" pitchFamily="34" charset="0"/>
                <a:ea typeface="ＭＳ Ｐゴシック" pitchFamily="34" charset="-128"/>
              </a:defRPr>
            </a:lvl1pPr>
            <a:lvl2pPr marL="742950" indent="-285750" eaLnBrk="0" hangingPunct="0">
              <a:defRPr sz="2000">
                <a:solidFill>
                  <a:schemeClr val="tx1"/>
                </a:solidFill>
                <a:latin typeface="Arial" pitchFamily="34" charset="0"/>
                <a:ea typeface="ＭＳ Ｐゴシック" pitchFamily="34" charset="-128"/>
              </a:defRPr>
            </a:lvl2pPr>
            <a:lvl3pPr marL="1143000" indent="-228600" eaLnBrk="0" hangingPunct="0">
              <a:defRPr sz="2000">
                <a:solidFill>
                  <a:schemeClr val="tx1"/>
                </a:solidFill>
                <a:latin typeface="Arial" pitchFamily="34" charset="0"/>
                <a:ea typeface="ＭＳ Ｐゴシック" pitchFamily="34" charset="-128"/>
              </a:defRPr>
            </a:lvl3pPr>
            <a:lvl4pPr marL="1600200" indent="-228600" eaLnBrk="0" hangingPunct="0">
              <a:defRPr sz="2000">
                <a:solidFill>
                  <a:schemeClr val="tx1"/>
                </a:solidFill>
                <a:latin typeface="Arial" pitchFamily="34" charset="0"/>
                <a:ea typeface="ＭＳ Ｐゴシック" pitchFamily="34" charset="-128"/>
              </a:defRPr>
            </a:lvl4pPr>
            <a:lvl5pPr marL="2057400" indent="-228600" eaLnBrk="0" hangingPunct="0">
              <a:defRPr sz="2000">
                <a:solidFill>
                  <a:schemeClr val="tx1"/>
                </a:solidFill>
                <a:latin typeface="Arial" pitchFamily="34" charset="0"/>
                <a:ea typeface="ＭＳ Ｐゴシック" pitchFamily="34" charset="-128"/>
              </a:defRPr>
            </a:lvl5pPr>
            <a:lvl6pPr marL="25146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6pPr>
            <a:lvl7pPr marL="29718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7pPr>
            <a:lvl8pPr marL="34290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8pPr>
            <a:lvl9pPr marL="38862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9pPr>
          </a:lstStyle>
          <a:p>
            <a:pPr eaLnBrk="1" hangingPunct="1"/>
            <a:r>
              <a:rPr lang="en-US" sz="1600" dirty="0" smtClean="0">
                <a:latin typeface="Calibri"/>
                <a:cs typeface="Calibri"/>
              </a:rPr>
              <a:t>ADD*</a:t>
            </a:r>
          </a:p>
        </p:txBody>
      </p:sp>
      <p:sp>
        <p:nvSpPr>
          <p:cNvPr id="38" name="Down Arrow 37"/>
          <p:cNvSpPr>
            <a:spLocks noChangeArrowheads="1"/>
          </p:cNvSpPr>
          <p:nvPr/>
        </p:nvSpPr>
        <p:spPr bwMode="auto">
          <a:xfrm>
            <a:off x="6516628" y="1811238"/>
            <a:ext cx="366832" cy="550962"/>
          </a:xfrm>
          <a:prstGeom prst="downArrow">
            <a:avLst>
              <a:gd name="adj1" fmla="val 50000"/>
              <a:gd name="adj2" fmla="val 49970"/>
            </a:avLst>
          </a:prstGeom>
          <a:solidFill>
            <a:srgbClr val="92D050"/>
          </a:solidFill>
          <a:ln w="9525" cap="flat" cmpd="sng">
            <a:solidFill>
              <a:srgbClr val="000000"/>
            </a:solidFill>
            <a:prstDash val="solid"/>
            <a:round/>
            <a:headEnd type="none" w="med" len="med"/>
            <a:tailEnd type="none" w="med" len="med"/>
          </a:ln>
          <a:effectLst>
            <a:outerShdw blurRad="40000" dist="20000" dir="5400000" rotWithShape="0">
              <a:srgbClr val="000000">
                <a:alpha val="37999"/>
              </a:srgbClr>
            </a:outerShdw>
          </a:effectLst>
        </p:spPr>
        <p:txBody>
          <a:bodyPr/>
          <a:lstStyle/>
          <a:p>
            <a:endParaRPr lang="en-US">
              <a:solidFill>
                <a:schemeClr val="tx1"/>
              </a:solidFill>
              <a:latin typeface="Arial" charset="0"/>
              <a:ea typeface="ＭＳ Ｐゴシック" charset="0"/>
              <a:cs typeface="ＭＳ Ｐゴシック" charset="0"/>
            </a:endParaRPr>
          </a:p>
        </p:txBody>
      </p:sp>
      <p:sp>
        <p:nvSpPr>
          <p:cNvPr id="17" name="TextBox 16"/>
          <p:cNvSpPr txBox="1"/>
          <p:nvPr/>
        </p:nvSpPr>
        <p:spPr>
          <a:xfrm>
            <a:off x="457200" y="5943600"/>
            <a:ext cx="3162300" cy="369332"/>
          </a:xfrm>
          <a:prstGeom prst="rect">
            <a:avLst/>
          </a:prstGeom>
          <a:noFill/>
          <a:ln>
            <a:noFill/>
          </a:ln>
        </p:spPr>
        <p:txBody>
          <a:bodyPr wrap="square" rtlCol="0">
            <a:spAutoFit/>
          </a:bodyPr>
          <a:lstStyle/>
          <a:p>
            <a:r>
              <a:rPr lang="en-US" sz="1800" dirty="0" smtClean="0">
                <a:latin typeface="+mn-lt"/>
              </a:rPr>
              <a:t>*Architecture Design Document</a:t>
            </a:r>
            <a:endParaRPr lang="en-US" sz="1800" dirty="0">
              <a:latin typeface="+mn-lt"/>
            </a:endParaRPr>
          </a:p>
        </p:txBody>
      </p:sp>
      <p:sp>
        <p:nvSpPr>
          <p:cNvPr id="40" name="AutoShape 48"/>
          <p:cNvSpPr>
            <a:spLocks noChangeArrowheads="1"/>
          </p:cNvSpPr>
          <p:nvPr/>
        </p:nvSpPr>
        <p:spPr bwMode="auto">
          <a:xfrm>
            <a:off x="4495800" y="4572000"/>
            <a:ext cx="304800" cy="304800"/>
          </a:xfrm>
          <a:prstGeom prst="diamond">
            <a:avLst/>
          </a:prstGeom>
          <a:gradFill rotWithShape="1">
            <a:gsLst>
              <a:gs pos="0">
                <a:srgbClr val="F9E9E9"/>
              </a:gs>
              <a:gs pos="64999">
                <a:srgbClr val="EEC8C8"/>
              </a:gs>
              <a:gs pos="100000">
                <a:srgbClr val="E8B0B0"/>
              </a:gs>
            </a:gsLst>
            <a:lin ang="5400000" scaled="1"/>
          </a:gradFill>
          <a:ln w="9525" cap="flat" cmpd="sng">
            <a:solidFill>
              <a:srgbClr val="9A4E4E"/>
            </a:solidFill>
            <a:prstDash val="solid"/>
            <a:round/>
            <a:headEnd type="none" w="med" len="med"/>
            <a:tailEnd type="none" w="med" len="med"/>
          </a:ln>
          <a:effectLst>
            <a:outerShdw blurRad="40000" dist="20000" dir="5400000" rotWithShape="0">
              <a:srgbClr val="000000">
                <a:alpha val="37999"/>
              </a:srgbClr>
            </a:outerShdw>
          </a:effectLst>
        </p:spPr>
        <p:txBody>
          <a:bodyPr/>
          <a:lstStyle/>
          <a:p>
            <a:endParaRPr lang="en-US" dirty="0"/>
          </a:p>
        </p:txBody>
      </p:sp>
      <p:sp>
        <p:nvSpPr>
          <p:cNvPr id="42" name="TextBox 22"/>
          <p:cNvSpPr txBox="1">
            <a:spLocks noChangeArrowheads="1"/>
          </p:cNvSpPr>
          <p:nvPr/>
        </p:nvSpPr>
        <p:spPr bwMode="auto">
          <a:xfrm>
            <a:off x="3352800" y="4343400"/>
            <a:ext cx="13716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Arial" pitchFamily="34" charset="0"/>
                <a:ea typeface="ＭＳ Ｐゴシック" pitchFamily="34" charset="-128"/>
              </a:defRPr>
            </a:lvl1pPr>
            <a:lvl2pPr marL="742950" indent="-285750" eaLnBrk="0" hangingPunct="0">
              <a:defRPr sz="2000">
                <a:solidFill>
                  <a:schemeClr val="tx1"/>
                </a:solidFill>
                <a:latin typeface="Arial" pitchFamily="34" charset="0"/>
                <a:ea typeface="ＭＳ Ｐゴシック" pitchFamily="34" charset="-128"/>
              </a:defRPr>
            </a:lvl2pPr>
            <a:lvl3pPr marL="1143000" indent="-228600" eaLnBrk="0" hangingPunct="0">
              <a:defRPr sz="2000">
                <a:solidFill>
                  <a:schemeClr val="tx1"/>
                </a:solidFill>
                <a:latin typeface="Arial" pitchFamily="34" charset="0"/>
                <a:ea typeface="ＭＳ Ｐゴシック" pitchFamily="34" charset="-128"/>
              </a:defRPr>
            </a:lvl3pPr>
            <a:lvl4pPr marL="1600200" indent="-228600" eaLnBrk="0" hangingPunct="0">
              <a:defRPr sz="2000">
                <a:solidFill>
                  <a:schemeClr val="tx1"/>
                </a:solidFill>
                <a:latin typeface="Arial" pitchFamily="34" charset="0"/>
                <a:ea typeface="ＭＳ Ｐゴシック" pitchFamily="34" charset="-128"/>
              </a:defRPr>
            </a:lvl4pPr>
            <a:lvl5pPr marL="2057400" indent="-228600" eaLnBrk="0" hangingPunct="0">
              <a:defRPr sz="2000">
                <a:solidFill>
                  <a:schemeClr val="tx1"/>
                </a:solidFill>
                <a:latin typeface="Arial" pitchFamily="34" charset="0"/>
                <a:ea typeface="ＭＳ Ｐゴシック" pitchFamily="34" charset="-128"/>
              </a:defRPr>
            </a:lvl5pPr>
            <a:lvl6pPr marL="25146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6pPr>
            <a:lvl7pPr marL="29718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7pPr>
            <a:lvl8pPr marL="34290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8pPr>
            <a:lvl9pPr marL="38862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9pPr>
          </a:lstStyle>
          <a:p>
            <a:pPr eaLnBrk="1" hangingPunct="1"/>
            <a:r>
              <a:rPr lang="en-US" sz="1600" dirty="0" smtClean="0">
                <a:latin typeface="Calibri"/>
                <a:cs typeface="Calibri"/>
              </a:rPr>
              <a:t>“Go/No-go decision”</a:t>
            </a:r>
            <a:endParaRPr lang="en-US" sz="1600" dirty="0">
              <a:latin typeface="Calibri"/>
              <a:cs typeface="Calibri"/>
            </a:endParaRPr>
          </a:p>
        </p:txBody>
      </p:sp>
      <p:cxnSp>
        <p:nvCxnSpPr>
          <p:cNvPr id="19" name="Straight Connector 18"/>
          <p:cNvCxnSpPr>
            <a:cxnSpLocks noChangeShapeType="1"/>
          </p:cNvCxnSpPr>
          <p:nvPr/>
        </p:nvCxnSpPr>
        <p:spPr bwMode="auto">
          <a:xfrm flipH="1">
            <a:off x="8757444" y="1676399"/>
            <a:ext cx="5556" cy="4259269"/>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36" name="AutoShape 48"/>
          <p:cNvSpPr>
            <a:spLocks noChangeArrowheads="1"/>
          </p:cNvSpPr>
          <p:nvPr/>
        </p:nvSpPr>
        <p:spPr bwMode="auto">
          <a:xfrm>
            <a:off x="8610600" y="5503286"/>
            <a:ext cx="304800" cy="304800"/>
          </a:xfrm>
          <a:prstGeom prst="diamond">
            <a:avLst/>
          </a:prstGeom>
          <a:solidFill>
            <a:schemeClr val="bg2"/>
          </a:solidFill>
          <a:ln w="38100">
            <a:solidFill>
              <a:schemeClr val="tx1"/>
            </a:solidFill>
            <a:miter lim="800000"/>
            <a:headEnd/>
            <a:tailEnd/>
          </a:ln>
          <a:effectLst>
            <a:outerShdw blurRad="40000" dist="20000" dir="5400000" rotWithShape="0">
              <a:srgbClr val="808080">
                <a:alpha val="37999"/>
              </a:srgbClr>
            </a:outerShdw>
          </a:effectLst>
        </p:spPr>
        <p:txBody>
          <a:bodyPr wrap="none" lIns="128588" tIns="65088" rIns="128588" bIns="65088" anchor="ctr"/>
          <a:lstStyle/>
          <a:p>
            <a:endParaRPr lang="en-US" sz="1600">
              <a:solidFill>
                <a:srgbClr val="FFFFFF"/>
              </a:solidFill>
              <a:latin typeface="Calibri"/>
              <a:cs typeface="Calibri"/>
            </a:endParaRPr>
          </a:p>
        </p:txBody>
      </p:sp>
      <p:sp>
        <p:nvSpPr>
          <p:cNvPr id="39" name="AutoShape 48"/>
          <p:cNvSpPr>
            <a:spLocks noChangeArrowheads="1"/>
          </p:cNvSpPr>
          <p:nvPr/>
        </p:nvSpPr>
        <p:spPr bwMode="auto">
          <a:xfrm>
            <a:off x="5524500" y="5514831"/>
            <a:ext cx="304800" cy="304800"/>
          </a:xfrm>
          <a:prstGeom prst="diamond">
            <a:avLst/>
          </a:prstGeom>
          <a:solidFill>
            <a:srgbClr val="92D050"/>
          </a:solidFill>
          <a:ln w="9525" cap="flat" cmpd="sng">
            <a:solidFill>
              <a:srgbClr val="000000"/>
            </a:solidFill>
            <a:prstDash val="solid"/>
            <a:round/>
            <a:headEnd type="none" w="med" len="med"/>
            <a:tailEnd type="none" w="med" len="med"/>
          </a:ln>
          <a:effectLst>
            <a:outerShdw blurRad="40000" dist="20000" dir="5400000" rotWithShape="0">
              <a:srgbClr val="000000">
                <a:alpha val="37999"/>
              </a:srgbClr>
            </a:outerShdw>
          </a:effectLst>
        </p:spPr>
        <p:txBody>
          <a:bodyPr/>
          <a:lstStyle/>
          <a:p>
            <a:endParaRPr lang="en-US"/>
          </a:p>
        </p:txBody>
      </p:sp>
      <p:sp>
        <p:nvSpPr>
          <p:cNvPr id="41" name="AutoShape 48"/>
          <p:cNvSpPr>
            <a:spLocks noChangeArrowheads="1"/>
          </p:cNvSpPr>
          <p:nvPr/>
        </p:nvSpPr>
        <p:spPr bwMode="auto">
          <a:xfrm>
            <a:off x="6024253" y="4529554"/>
            <a:ext cx="304800" cy="304800"/>
          </a:xfrm>
          <a:prstGeom prst="diamond">
            <a:avLst/>
          </a:prstGeom>
          <a:gradFill rotWithShape="1">
            <a:gsLst>
              <a:gs pos="0">
                <a:srgbClr val="F9E9E9"/>
              </a:gs>
              <a:gs pos="64999">
                <a:srgbClr val="EEC8C8"/>
              </a:gs>
              <a:gs pos="100000">
                <a:srgbClr val="E8B0B0"/>
              </a:gs>
            </a:gsLst>
            <a:lin ang="5400000" scaled="1"/>
          </a:gradFill>
          <a:ln w="9525" cap="flat" cmpd="sng">
            <a:solidFill>
              <a:srgbClr val="9A4E4E"/>
            </a:solidFill>
            <a:prstDash val="solid"/>
            <a:round/>
            <a:headEnd type="none" w="med" len="med"/>
            <a:tailEnd type="none" w="med" len="med"/>
          </a:ln>
          <a:effectLst>
            <a:outerShdw blurRad="40000" dist="20000" dir="5400000" rotWithShape="0">
              <a:srgbClr val="000000">
                <a:alpha val="37999"/>
              </a:srgbClr>
            </a:outerShdw>
          </a:effectLst>
        </p:spPr>
        <p:txBody>
          <a:bodyPr/>
          <a:lstStyle/>
          <a:p>
            <a:endParaRPr lang="en-US" dirty="0"/>
          </a:p>
        </p:txBody>
      </p:sp>
      <p:sp>
        <p:nvSpPr>
          <p:cNvPr id="48" name="Oval 47"/>
          <p:cNvSpPr/>
          <p:nvPr/>
        </p:nvSpPr>
        <p:spPr bwMode="auto">
          <a:xfrm>
            <a:off x="3174288" y="4139142"/>
            <a:ext cx="3455112" cy="932504"/>
          </a:xfrm>
          <a:prstGeom prst="ellipse">
            <a:avLst/>
          </a:prstGeom>
          <a:noFill/>
          <a:ln>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noFill/>
              <a:effectLst/>
              <a:latin typeface="Arial" charset="0"/>
              <a:ea typeface="ＭＳ Ｐゴシック" charset="0"/>
              <a:cs typeface="ＭＳ Ｐゴシック" charset="0"/>
            </a:endParaRPr>
          </a:p>
        </p:txBody>
      </p:sp>
      <p:sp>
        <p:nvSpPr>
          <p:cNvPr id="43" name="TextBox 22"/>
          <p:cNvSpPr txBox="1">
            <a:spLocks noChangeArrowheads="1"/>
          </p:cNvSpPr>
          <p:nvPr/>
        </p:nvSpPr>
        <p:spPr bwMode="auto">
          <a:xfrm>
            <a:off x="5105400" y="4343400"/>
            <a:ext cx="13716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Arial" pitchFamily="34" charset="0"/>
                <a:ea typeface="ＭＳ Ｐゴシック" pitchFamily="34" charset="-128"/>
              </a:defRPr>
            </a:lvl1pPr>
            <a:lvl2pPr marL="742950" indent="-285750" eaLnBrk="0" hangingPunct="0">
              <a:defRPr sz="2000">
                <a:solidFill>
                  <a:schemeClr val="tx1"/>
                </a:solidFill>
                <a:latin typeface="Arial" pitchFamily="34" charset="0"/>
                <a:ea typeface="ＭＳ Ｐゴシック" pitchFamily="34" charset="-128"/>
              </a:defRPr>
            </a:lvl2pPr>
            <a:lvl3pPr marL="1143000" indent="-228600" eaLnBrk="0" hangingPunct="0">
              <a:defRPr sz="2000">
                <a:solidFill>
                  <a:schemeClr val="tx1"/>
                </a:solidFill>
                <a:latin typeface="Arial" pitchFamily="34" charset="0"/>
                <a:ea typeface="ＭＳ Ｐゴシック" pitchFamily="34" charset="-128"/>
              </a:defRPr>
            </a:lvl3pPr>
            <a:lvl4pPr marL="1600200" indent="-228600" eaLnBrk="0" hangingPunct="0">
              <a:defRPr sz="2000">
                <a:solidFill>
                  <a:schemeClr val="tx1"/>
                </a:solidFill>
                <a:latin typeface="Arial" pitchFamily="34" charset="0"/>
                <a:ea typeface="ＭＳ Ｐゴシック" pitchFamily="34" charset="-128"/>
              </a:defRPr>
            </a:lvl4pPr>
            <a:lvl5pPr marL="2057400" indent="-228600" eaLnBrk="0" hangingPunct="0">
              <a:defRPr sz="2000">
                <a:solidFill>
                  <a:schemeClr val="tx1"/>
                </a:solidFill>
                <a:latin typeface="Arial" pitchFamily="34" charset="0"/>
                <a:ea typeface="ＭＳ Ｐゴシック" pitchFamily="34" charset="-128"/>
              </a:defRPr>
            </a:lvl5pPr>
            <a:lvl6pPr marL="25146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6pPr>
            <a:lvl7pPr marL="29718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7pPr>
            <a:lvl8pPr marL="34290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8pPr>
            <a:lvl9pPr marL="38862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9pPr>
          </a:lstStyle>
          <a:p>
            <a:pPr eaLnBrk="1" hangingPunct="1"/>
            <a:r>
              <a:rPr lang="en-US" sz="1600" dirty="0" smtClean="0">
                <a:latin typeface="Calibri"/>
                <a:cs typeface="Calibri"/>
              </a:rPr>
              <a:t>“Go/No-go decision”</a:t>
            </a:r>
            <a:endParaRPr lang="en-US" sz="1600" dirty="0">
              <a:latin typeface="Calibri"/>
              <a:cs typeface="Calibri"/>
            </a:endParaRPr>
          </a:p>
        </p:txBody>
      </p:sp>
      <p:grpSp>
        <p:nvGrpSpPr>
          <p:cNvPr id="5" name="Group 4"/>
          <p:cNvGrpSpPr/>
          <p:nvPr/>
        </p:nvGrpSpPr>
        <p:grpSpPr>
          <a:xfrm>
            <a:off x="6858000" y="4343400"/>
            <a:ext cx="1371600" cy="584775"/>
            <a:chOff x="7620000" y="4343400"/>
            <a:chExt cx="1371600" cy="584775"/>
          </a:xfrm>
        </p:grpSpPr>
        <p:sp>
          <p:nvSpPr>
            <p:cNvPr id="46" name="AutoShape 48"/>
            <p:cNvSpPr>
              <a:spLocks noChangeArrowheads="1"/>
            </p:cNvSpPr>
            <p:nvPr/>
          </p:nvSpPr>
          <p:spPr bwMode="auto">
            <a:xfrm>
              <a:off x="8602683" y="4581896"/>
              <a:ext cx="304800" cy="304800"/>
            </a:xfrm>
            <a:prstGeom prst="diamond">
              <a:avLst/>
            </a:prstGeom>
            <a:solidFill>
              <a:schemeClr val="bg2"/>
            </a:solidFill>
            <a:ln w="38100">
              <a:solidFill>
                <a:schemeClr val="tx1"/>
              </a:solidFill>
              <a:miter lim="800000"/>
              <a:headEnd/>
              <a:tailEnd/>
            </a:ln>
            <a:effectLst>
              <a:outerShdw blurRad="40000" dist="20000" dir="5400000" rotWithShape="0">
                <a:srgbClr val="808080">
                  <a:alpha val="37999"/>
                </a:srgbClr>
              </a:outerShdw>
            </a:effectLst>
          </p:spPr>
          <p:txBody>
            <a:bodyPr wrap="none" lIns="128588" tIns="65088" rIns="128588" bIns="65088" anchor="ctr"/>
            <a:lstStyle/>
            <a:p>
              <a:endParaRPr lang="en-US" sz="1600">
                <a:solidFill>
                  <a:srgbClr val="FFFFFF"/>
                </a:solidFill>
                <a:latin typeface="Calibri"/>
                <a:cs typeface="Calibri"/>
              </a:endParaRPr>
            </a:p>
          </p:txBody>
        </p:sp>
        <p:sp>
          <p:nvSpPr>
            <p:cNvPr id="49" name="TextBox 22"/>
            <p:cNvSpPr txBox="1">
              <a:spLocks noChangeArrowheads="1"/>
            </p:cNvSpPr>
            <p:nvPr/>
          </p:nvSpPr>
          <p:spPr bwMode="auto">
            <a:xfrm>
              <a:off x="7620000" y="4343400"/>
              <a:ext cx="13716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Arial" pitchFamily="34" charset="0"/>
                  <a:ea typeface="ＭＳ Ｐゴシック" pitchFamily="34" charset="-128"/>
                </a:defRPr>
              </a:lvl1pPr>
              <a:lvl2pPr marL="742950" indent="-285750" eaLnBrk="0" hangingPunct="0">
                <a:defRPr sz="2000">
                  <a:solidFill>
                    <a:schemeClr val="tx1"/>
                  </a:solidFill>
                  <a:latin typeface="Arial" pitchFamily="34" charset="0"/>
                  <a:ea typeface="ＭＳ Ｐゴシック" pitchFamily="34" charset="-128"/>
                </a:defRPr>
              </a:lvl2pPr>
              <a:lvl3pPr marL="1143000" indent="-228600" eaLnBrk="0" hangingPunct="0">
                <a:defRPr sz="2000">
                  <a:solidFill>
                    <a:schemeClr val="tx1"/>
                  </a:solidFill>
                  <a:latin typeface="Arial" pitchFamily="34" charset="0"/>
                  <a:ea typeface="ＭＳ Ｐゴシック" pitchFamily="34" charset="-128"/>
                </a:defRPr>
              </a:lvl3pPr>
              <a:lvl4pPr marL="1600200" indent="-228600" eaLnBrk="0" hangingPunct="0">
                <a:defRPr sz="2000">
                  <a:solidFill>
                    <a:schemeClr val="tx1"/>
                  </a:solidFill>
                  <a:latin typeface="Arial" pitchFamily="34" charset="0"/>
                  <a:ea typeface="ＭＳ Ｐゴシック" pitchFamily="34" charset="-128"/>
                </a:defRPr>
              </a:lvl4pPr>
              <a:lvl5pPr marL="2057400" indent="-228600" eaLnBrk="0" hangingPunct="0">
                <a:defRPr sz="2000">
                  <a:solidFill>
                    <a:schemeClr val="tx1"/>
                  </a:solidFill>
                  <a:latin typeface="Arial" pitchFamily="34" charset="0"/>
                  <a:ea typeface="ＭＳ Ｐゴシック" pitchFamily="34" charset="-128"/>
                </a:defRPr>
              </a:lvl5pPr>
              <a:lvl6pPr marL="25146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6pPr>
              <a:lvl7pPr marL="29718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7pPr>
              <a:lvl8pPr marL="34290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8pPr>
              <a:lvl9pPr marL="38862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9pPr>
            </a:lstStyle>
            <a:p>
              <a:pPr eaLnBrk="1" hangingPunct="1"/>
              <a:r>
                <a:rPr lang="en-US" sz="1600" dirty="0" smtClean="0">
                  <a:latin typeface="Calibri"/>
                  <a:cs typeface="Calibri"/>
                </a:rPr>
                <a:t>“Go/No-go decision”</a:t>
              </a:r>
              <a:endParaRPr lang="en-US" sz="1600" dirty="0">
                <a:latin typeface="Calibri"/>
                <a:cs typeface="Calibri"/>
              </a:endParaRPr>
            </a:p>
          </p:txBody>
        </p:sp>
      </p:grpSp>
    </p:spTree>
    <p:extLst>
      <p:ext uri="{BB962C8B-B14F-4D97-AF65-F5344CB8AC3E}">
        <p14:creationId xmlns:p14="http://schemas.microsoft.com/office/powerpoint/2010/main" val="86899046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1000"/>
                                        <p:tgtEl>
                                          <p:spTgt spid="38"/>
                                        </p:tgtEl>
                                      </p:cBhvr>
                                    </p:animEffect>
                                    <p:anim calcmode="lin" valueType="num">
                                      <p:cBhvr>
                                        <p:cTn id="8" dur="1000" fill="hold"/>
                                        <p:tgtEl>
                                          <p:spTgt spid="38"/>
                                        </p:tgtEl>
                                        <p:attrNameLst>
                                          <p:attrName>ppt_x</p:attrName>
                                        </p:attrNameLst>
                                      </p:cBhvr>
                                      <p:tavLst>
                                        <p:tav tm="0">
                                          <p:val>
                                            <p:strVal val="#ppt_x"/>
                                          </p:val>
                                        </p:tav>
                                        <p:tav tm="100000">
                                          <p:val>
                                            <p:strVal val="#ppt_x"/>
                                          </p:val>
                                        </p:tav>
                                      </p:tavLst>
                                    </p:anim>
                                    <p:anim calcmode="lin" valueType="num">
                                      <p:cBhvr>
                                        <p:cTn id="9" dur="1000" fill="hold"/>
                                        <p:tgtEl>
                                          <p:spTgt spid="3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48"/>
                                        </p:tgtEl>
                                        <p:attrNameLst>
                                          <p:attrName>style.visibility</p:attrName>
                                        </p:attrNameLst>
                                      </p:cBhvr>
                                      <p:to>
                                        <p:strVal val="visible"/>
                                      </p:to>
                                    </p:set>
                                    <p:animEffect transition="in" filter="fade">
                                      <p:cBhvr>
                                        <p:cTn id="14"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48" grpId="0" animBg="1"/>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Scenarios for QA: Performance Throughput </a:t>
            </a:r>
            <a:endParaRPr lang="en-US" dirty="0"/>
          </a:p>
        </p:txBody>
      </p:sp>
      <p:sp>
        <p:nvSpPr>
          <p:cNvPr id="4" name="Slide Number Placeholder 3"/>
          <p:cNvSpPr>
            <a:spLocks noGrp="1"/>
          </p:cNvSpPr>
          <p:nvPr>
            <p:ph type="sldNum" sz="quarter" idx="10"/>
          </p:nvPr>
        </p:nvSpPr>
        <p:spPr/>
        <p:txBody>
          <a:bodyPr/>
          <a:lstStyle/>
          <a:p>
            <a:fld id="{8BE75BF4-F827-664A-A667-67002CB07057}" type="slidenum">
              <a:rPr lang="en-US" smtClean="0"/>
              <a:pPr/>
              <a:t>100</a:t>
            </a:fld>
            <a:endParaRPr lang="en-US"/>
          </a:p>
        </p:txBody>
      </p:sp>
      <p:graphicFrame>
        <p:nvGraphicFramePr>
          <p:cNvPr id="6" name="Table 5"/>
          <p:cNvGraphicFramePr>
            <a:graphicFrameLocks noGrp="1"/>
          </p:cNvGraphicFramePr>
          <p:nvPr>
            <p:extLst>
              <p:ext uri="{D42A27DB-BD31-4B8C-83A1-F6EECF244321}">
                <p14:modId xmlns:p14="http://schemas.microsoft.com/office/powerpoint/2010/main" val="2310135353"/>
              </p:ext>
            </p:extLst>
          </p:nvPr>
        </p:nvGraphicFramePr>
        <p:xfrm>
          <a:off x="533400" y="1447800"/>
          <a:ext cx="8305800" cy="4933304"/>
        </p:xfrm>
        <a:graphic>
          <a:graphicData uri="http://schemas.openxmlformats.org/drawingml/2006/table">
            <a:tbl>
              <a:tblPr/>
              <a:tblGrid>
                <a:gridCol w="2743200"/>
                <a:gridCol w="5562600"/>
              </a:tblGrid>
              <a:tr h="53340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smtClean="0">
                          <a:ln>
                            <a:noFill/>
                          </a:ln>
                          <a:solidFill>
                            <a:schemeClr val="tx1"/>
                          </a:solidFill>
                          <a:effectLst/>
                          <a:latin typeface="Arial" pitchFamily="34" charset="0"/>
                          <a:ea typeface="ＭＳ Ｐゴシック" pitchFamily="34" charset="-128"/>
                        </a:rPr>
                        <a:t>Source of stimulus</a:t>
                      </a:r>
                    </a:p>
                  </a:txBody>
                  <a:tcPr marT="45717" marB="457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1800" kern="1200" dirty="0" smtClean="0">
                          <a:solidFill>
                            <a:schemeClr val="tx1"/>
                          </a:solidFill>
                          <a:effectLst/>
                          <a:latin typeface="+mn-lt"/>
                          <a:ea typeface="+mn-ea"/>
                          <a:cs typeface="+mn-cs"/>
                        </a:rPr>
                        <a:t>Messages sent from the VTN to the VENs in the case of a DR event. </a:t>
                      </a:r>
                    </a:p>
                  </a:txBody>
                  <a:tcPr marT="45717" marB="457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67310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smtClean="0">
                          <a:ln>
                            <a:noFill/>
                          </a:ln>
                          <a:solidFill>
                            <a:schemeClr val="tx1"/>
                          </a:solidFill>
                          <a:effectLst/>
                          <a:latin typeface="Arial" pitchFamily="34" charset="0"/>
                          <a:ea typeface="ＭＳ Ｐゴシック" pitchFamily="34" charset="-128"/>
                        </a:rPr>
                        <a:t>Stimulus</a:t>
                      </a:r>
                    </a:p>
                  </a:txBody>
                  <a:tcPr marT="45717" marB="457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1600" kern="1200" dirty="0" smtClean="0">
                          <a:solidFill>
                            <a:schemeClr val="tx1"/>
                          </a:solidFill>
                          <a:effectLst/>
                          <a:latin typeface="+mn-lt"/>
                          <a:ea typeface="+mn-ea"/>
                          <a:cs typeface="+mn-cs"/>
                        </a:rPr>
                        <a:t>An automated or manual message transfer is initiated </a:t>
                      </a:r>
                      <a:endParaRPr kumimoji="0" lang="en-US" sz="1400" b="0" i="0" u="none" strike="noStrike" cap="none" normalizeH="0" baseline="0" dirty="0" smtClean="0">
                        <a:ln>
                          <a:noFill/>
                        </a:ln>
                        <a:solidFill>
                          <a:schemeClr val="tx1"/>
                        </a:solidFill>
                        <a:effectLst/>
                        <a:latin typeface="Arial" pitchFamily="34" charset="0"/>
                        <a:ea typeface="ＭＳ Ｐゴシック" pitchFamily="34" charset="-128"/>
                      </a:endParaRPr>
                    </a:p>
                  </a:txBody>
                  <a:tcPr marT="45717" marB="457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18903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smtClean="0">
                          <a:ln>
                            <a:noFill/>
                          </a:ln>
                          <a:solidFill>
                            <a:schemeClr val="tx1"/>
                          </a:solidFill>
                          <a:effectLst/>
                          <a:latin typeface="Arial" pitchFamily="34" charset="0"/>
                          <a:ea typeface="ＭＳ Ｐゴシック" pitchFamily="34" charset="-128"/>
                        </a:rPr>
                        <a:t>Environment</a:t>
                      </a:r>
                    </a:p>
                  </a:txBody>
                  <a:tcPr marT="45717" marB="457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cap="none" normalizeH="0" baseline="0" dirty="0" smtClean="0">
                          <a:ln>
                            <a:noFill/>
                          </a:ln>
                          <a:solidFill>
                            <a:schemeClr val="tx1"/>
                          </a:solidFill>
                          <a:effectLst/>
                          <a:latin typeface="Arial" pitchFamily="34" charset="0"/>
                          <a:ea typeface="ＭＳ Ｐゴシック" pitchFamily="34" charset="-128"/>
                        </a:rPr>
                        <a:t>VEN VTN can communicate with each other.</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dirty="0" smtClean="0">
                        <a:ln>
                          <a:noFill/>
                        </a:ln>
                        <a:solidFill>
                          <a:schemeClr val="tx1"/>
                        </a:solidFill>
                        <a:effectLst/>
                        <a:latin typeface="Arial" pitchFamily="34" charset="0"/>
                        <a:ea typeface="ＭＳ Ｐゴシック" pitchFamily="34" charset="-128"/>
                      </a:endParaRPr>
                    </a:p>
                  </a:txBody>
                  <a:tcPr marT="45717" marB="457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1910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smtClean="0">
                          <a:ln>
                            <a:noFill/>
                          </a:ln>
                          <a:solidFill>
                            <a:schemeClr val="tx1"/>
                          </a:solidFill>
                          <a:effectLst/>
                          <a:latin typeface="Arial" pitchFamily="34" charset="0"/>
                          <a:ea typeface="ＭＳ Ｐゴシック" pitchFamily="34" charset="-128"/>
                        </a:rPr>
                        <a:t>Artifact</a:t>
                      </a:r>
                    </a:p>
                  </a:txBody>
                  <a:tcPr marT="45717" marB="457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pitchFamily="34" charset="0"/>
                          <a:ea typeface="ＭＳ Ｐゴシック" pitchFamily="34" charset="-128"/>
                        </a:rPr>
                        <a:t>VEN,VTN</a:t>
                      </a:r>
                    </a:p>
                  </a:txBody>
                  <a:tcPr marT="45717" marB="457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63976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smtClean="0">
                          <a:ln>
                            <a:noFill/>
                          </a:ln>
                          <a:solidFill>
                            <a:schemeClr val="tx1"/>
                          </a:solidFill>
                          <a:effectLst/>
                          <a:latin typeface="Arial" pitchFamily="34" charset="0"/>
                          <a:ea typeface="ＭＳ Ｐゴシック" pitchFamily="34" charset="-128"/>
                        </a:rPr>
                        <a:t>Response</a:t>
                      </a:r>
                    </a:p>
                  </a:txBody>
                  <a:tcPr marT="45717" marB="457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1600" kern="1200" dirty="0" smtClean="0">
                          <a:solidFill>
                            <a:schemeClr val="tx1"/>
                          </a:solidFill>
                          <a:effectLst/>
                          <a:latin typeface="+mn-lt"/>
                          <a:ea typeface="+mn-ea"/>
                          <a:cs typeface="+mn-cs"/>
                        </a:rPr>
                        <a:t>The particular DR event is delivered to each of the intended VENs.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cap="none" normalizeH="0" baseline="0" dirty="0" smtClean="0">
                          <a:ln>
                            <a:noFill/>
                          </a:ln>
                          <a:solidFill>
                            <a:schemeClr val="tx1"/>
                          </a:solidFill>
                          <a:effectLst/>
                          <a:latin typeface="Arial" pitchFamily="34" charset="0"/>
                          <a:ea typeface="ＭＳ Ｐゴシック" pitchFamily="34" charset="-128"/>
                        </a:rPr>
                        <a:t>Persistence the event from VEN.</a:t>
                      </a:r>
                    </a:p>
                  </a:txBody>
                  <a:tcPr marT="45717" marB="457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18903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smtClean="0">
                          <a:ln>
                            <a:noFill/>
                          </a:ln>
                          <a:solidFill>
                            <a:schemeClr val="tx1"/>
                          </a:solidFill>
                          <a:effectLst/>
                          <a:latin typeface="Arial" pitchFamily="34" charset="0"/>
                          <a:ea typeface="ＭＳ Ｐゴシック" pitchFamily="34" charset="-128"/>
                        </a:rPr>
                        <a:t>Response measure</a:t>
                      </a:r>
                    </a:p>
                  </a:txBody>
                  <a:tcPr marT="45717" marB="457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342900" marR="0" lvl="0" indent="-342900">
                        <a:spcBef>
                          <a:spcPts val="0"/>
                        </a:spcBef>
                        <a:spcAft>
                          <a:spcPts val="0"/>
                        </a:spcAft>
                        <a:buFont typeface="Symbol"/>
                        <a:buChar char=""/>
                      </a:pPr>
                      <a:r>
                        <a:rPr lang="en-US" sz="1800" dirty="0" smtClean="0">
                          <a:effectLst/>
                          <a:latin typeface="Times New Roman"/>
                          <a:ea typeface="MS Mincho"/>
                        </a:rPr>
                        <a:t>At any given time, the VTN system should be able to process 200 messages, both outgoing and incoming.</a:t>
                      </a:r>
                    </a:p>
                    <a:p>
                      <a:pPr marL="342900" marR="0" lvl="0" indent="-342900">
                        <a:spcBef>
                          <a:spcPts val="0"/>
                        </a:spcBef>
                        <a:spcAft>
                          <a:spcPts val="0"/>
                        </a:spcAft>
                        <a:buFont typeface="Symbol"/>
                        <a:buChar char=""/>
                      </a:pPr>
                      <a:r>
                        <a:rPr lang="en-US" sz="1800" dirty="0" smtClean="0">
                          <a:effectLst/>
                          <a:latin typeface="Times New Roman"/>
                          <a:ea typeface="MS Mincho"/>
                        </a:rPr>
                        <a:t>For each message (outgoing or incoming), the processing time should not be more than 200ms</a:t>
                      </a:r>
                      <a:r>
                        <a:rPr lang="en-US" sz="1100" dirty="0" smtClean="0">
                          <a:effectLst/>
                          <a:latin typeface="Times New Roman"/>
                          <a:ea typeface="MS Mincho"/>
                        </a:rPr>
                        <a:t> </a:t>
                      </a:r>
                      <a:r>
                        <a:rPr lang="en-US" sz="1800" dirty="0" smtClean="0">
                          <a:effectLst/>
                          <a:latin typeface="Times New Roman"/>
                          <a:ea typeface="MS Mincho"/>
                        </a:rPr>
                        <a:t>. </a:t>
                      </a:r>
                    </a:p>
                  </a:txBody>
                  <a:tcPr marT="45717" marB="457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1758244607"/>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Summer 2012 – Semester Goals</a:t>
            </a:r>
            <a:endParaRPr lang="en-US" dirty="0"/>
          </a:p>
        </p:txBody>
      </p:sp>
      <p:sp>
        <p:nvSpPr>
          <p:cNvPr id="3" name="Content Placeholder 2"/>
          <p:cNvSpPr>
            <a:spLocks noGrp="1"/>
          </p:cNvSpPr>
          <p:nvPr>
            <p:ph idx="1"/>
          </p:nvPr>
        </p:nvSpPr>
        <p:spPr/>
        <p:txBody>
          <a:bodyPr/>
          <a:lstStyle/>
          <a:p>
            <a:r>
              <a:rPr lang="en-US" sz="2400" dirty="0"/>
              <a:t>To build a prototype to validate </a:t>
            </a:r>
            <a:r>
              <a:rPr lang="en-US" sz="2400" dirty="0" smtClean="0"/>
              <a:t>critical </a:t>
            </a:r>
            <a:r>
              <a:rPr lang="en-US" sz="2400" dirty="0"/>
              <a:t>design </a:t>
            </a:r>
            <a:r>
              <a:rPr lang="en-US" sz="2400" dirty="0" smtClean="0"/>
              <a:t>decisions</a:t>
            </a:r>
          </a:p>
          <a:p>
            <a:r>
              <a:rPr lang="en-US" sz="2400" dirty="0" smtClean="0"/>
              <a:t>To prove all quality attributes using the prototype</a:t>
            </a:r>
          </a:p>
          <a:p>
            <a:endParaRPr lang="en-US" sz="2400" dirty="0" smtClean="0"/>
          </a:p>
          <a:p>
            <a:endParaRPr lang="en-US" sz="2400" dirty="0" smtClean="0"/>
          </a:p>
          <a:p>
            <a:pPr marL="0" indent="0">
              <a:buNone/>
            </a:pPr>
            <a:endParaRPr lang="en-US" sz="2400" dirty="0"/>
          </a:p>
        </p:txBody>
      </p:sp>
      <p:sp>
        <p:nvSpPr>
          <p:cNvPr id="7" name="Slide Number Placeholder 6"/>
          <p:cNvSpPr>
            <a:spLocks noGrp="1"/>
          </p:cNvSpPr>
          <p:nvPr>
            <p:ph type="sldNum" sz="quarter" idx="10"/>
          </p:nvPr>
        </p:nvSpPr>
        <p:spPr/>
        <p:txBody>
          <a:bodyPr/>
          <a:lstStyle/>
          <a:p>
            <a:fld id="{8BE75BF4-F827-664A-A667-67002CB07057}" type="slidenum">
              <a:rPr lang="en-US" smtClean="0"/>
              <a:pPr/>
              <a:t>11</a:t>
            </a:fld>
            <a:endParaRPr lang="en-US"/>
          </a:p>
        </p:txBody>
      </p:sp>
      <p:pic>
        <p:nvPicPr>
          <p:cNvPr id="4" name="Picture 36" descr="1291472845_Tick.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897812" y="1447800"/>
            <a:ext cx="484188" cy="484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33" descr="1291472864_messagebox_warning.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213600" y="1905000"/>
            <a:ext cx="482600"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5391958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par>
                                <p:cTn id="10" presetID="53" presetClass="entr" presetSubtype="16"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p:cTn id="12" dur="500" fill="hold"/>
                                        <p:tgtEl>
                                          <p:spTgt spid="6"/>
                                        </p:tgtEl>
                                        <p:attrNameLst>
                                          <p:attrName>ppt_w</p:attrName>
                                        </p:attrNameLst>
                                      </p:cBhvr>
                                      <p:tavLst>
                                        <p:tav tm="0">
                                          <p:val>
                                            <p:fltVal val="0"/>
                                          </p:val>
                                        </p:tav>
                                        <p:tav tm="100000">
                                          <p:val>
                                            <p:strVal val="#ppt_w"/>
                                          </p:val>
                                        </p:tav>
                                      </p:tavLst>
                                    </p:anim>
                                    <p:anim calcmode="lin" valueType="num">
                                      <p:cBhvr>
                                        <p:cTn id="13" dur="500" fill="hold"/>
                                        <p:tgtEl>
                                          <p:spTgt spid="6"/>
                                        </p:tgtEl>
                                        <p:attrNameLst>
                                          <p:attrName>ppt_h</p:attrName>
                                        </p:attrNameLst>
                                      </p:cBhvr>
                                      <p:tavLst>
                                        <p:tav tm="0">
                                          <p:val>
                                            <p:fltVal val="0"/>
                                          </p:val>
                                        </p:tav>
                                        <p:tav tm="100000">
                                          <p:val>
                                            <p:strVal val="#ppt_h"/>
                                          </p:val>
                                        </p:tav>
                                      </p:tavLst>
                                    </p:anim>
                                    <p:animEffect transition="in" filter="fade">
                                      <p:cBhvr>
                                        <p:cTn id="1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Summer 2012 – </a:t>
            </a:r>
            <a:r>
              <a:rPr lang="en-US" dirty="0" smtClean="0"/>
              <a:t>Earned Value (EV) Chart</a:t>
            </a:r>
            <a:endParaRPr lang="en-US" dirty="0"/>
          </a:p>
        </p:txBody>
      </p:sp>
      <p:sp>
        <p:nvSpPr>
          <p:cNvPr id="3" name="Slide Number Placeholder 2"/>
          <p:cNvSpPr>
            <a:spLocks noGrp="1"/>
          </p:cNvSpPr>
          <p:nvPr>
            <p:ph type="sldNum" sz="quarter" idx="10"/>
          </p:nvPr>
        </p:nvSpPr>
        <p:spPr/>
        <p:txBody>
          <a:bodyPr/>
          <a:lstStyle/>
          <a:p>
            <a:fld id="{8BE75BF4-F827-664A-A667-67002CB07057}" type="slidenum">
              <a:rPr lang="en-US" smtClean="0"/>
              <a:pPr/>
              <a:t>12</a:t>
            </a:fld>
            <a:endParaRPr lang="en-US"/>
          </a:p>
        </p:txBody>
      </p:sp>
      <p:graphicFrame>
        <p:nvGraphicFramePr>
          <p:cNvPr id="6" name="Table 5"/>
          <p:cNvGraphicFramePr>
            <a:graphicFrameLocks noGrp="1"/>
          </p:cNvGraphicFramePr>
          <p:nvPr>
            <p:extLst>
              <p:ext uri="{D42A27DB-BD31-4B8C-83A1-F6EECF244321}">
                <p14:modId xmlns:p14="http://schemas.microsoft.com/office/powerpoint/2010/main" val="1255701272"/>
              </p:ext>
            </p:extLst>
          </p:nvPr>
        </p:nvGraphicFramePr>
        <p:xfrm>
          <a:off x="533400" y="1676400"/>
          <a:ext cx="8229600" cy="4230687"/>
        </p:xfrm>
        <a:graphic>
          <a:graphicData uri="http://schemas.openxmlformats.org/drawingml/2006/table">
            <a:tbl>
              <a:tblPr/>
              <a:tblGrid>
                <a:gridCol w="762000"/>
                <a:gridCol w="779463"/>
                <a:gridCol w="668337"/>
                <a:gridCol w="685800"/>
                <a:gridCol w="609600"/>
                <a:gridCol w="604838"/>
                <a:gridCol w="690562"/>
                <a:gridCol w="685800"/>
                <a:gridCol w="685800"/>
                <a:gridCol w="685800"/>
                <a:gridCol w="685800"/>
                <a:gridCol w="685800"/>
              </a:tblGrid>
              <a:tr h="640059">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rgbClr val="FFFFFF"/>
                          </a:solidFill>
                          <a:effectLst/>
                          <a:latin typeface="Arial" charset="0"/>
                          <a:ea typeface="ＭＳ Ｐゴシック" charset="0"/>
                          <a:cs typeface="ＭＳ Ｐゴシック" charset="0"/>
                        </a:rPr>
                        <a:t>Week</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rgbClr val="FFFFFF"/>
                          </a:solidFill>
                          <a:effectLst/>
                          <a:latin typeface="Arial" charset="0"/>
                          <a:ea typeface="ＭＳ Ｐゴシック" charset="0"/>
                          <a:cs typeface="ＭＳ Ｐゴシック" charset="0"/>
                        </a:rPr>
                        <a:t>1</a:t>
                      </a:r>
                      <a:endPar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75808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rgbClr val="FFFFFF"/>
                          </a:solidFill>
                          <a:effectLst/>
                          <a:latin typeface="Arial" charset="0"/>
                          <a:ea typeface="ＭＳ Ｐゴシック" charset="0"/>
                          <a:cs typeface="ＭＳ Ｐゴシック" charset="0"/>
                        </a:rPr>
                        <a:t>Week </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rgbClr val="FFFFFF"/>
                          </a:solidFill>
                          <a:effectLst/>
                          <a:latin typeface="Arial" charset="0"/>
                          <a:ea typeface="ＭＳ Ｐゴシック" charset="0"/>
                          <a:cs typeface="ＭＳ Ｐゴシック" charset="0"/>
                        </a:rPr>
                        <a:t>2</a:t>
                      </a:r>
                      <a:endPar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75808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rgbClr val="FFFFFF"/>
                          </a:solidFill>
                          <a:effectLst/>
                          <a:latin typeface="Arial" charset="0"/>
                          <a:ea typeface="ＭＳ Ｐゴシック" charset="0"/>
                          <a:cs typeface="ＭＳ Ｐゴシック" charset="0"/>
                        </a:rPr>
                        <a:t>Week </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rgbClr val="FFFFFF"/>
                          </a:solidFill>
                          <a:effectLst/>
                          <a:latin typeface="Arial" charset="0"/>
                          <a:ea typeface="ＭＳ Ｐゴシック" charset="0"/>
                          <a:cs typeface="ＭＳ Ｐゴシック" charset="0"/>
                        </a:rPr>
                        <a:t>3</a:t>
                      </a:r>
                      <a:endPar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75808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rgbClr val="FFFFFF"/>
                          </a:solidFill>
                          <a:effectLst/>
                          <a:latin typeface="Arial" charset="0"/>
                          <a:ea typeface="ＭＳ Ｐゴシック" charset="0"/>
                          <a:cs typeface="ＭＳ Ｐゴシック" charset="0"/>
                        </a:rPr>
                        <a:t>Week </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rgbClr val="FFFFFF"/>
                          </a:solidFill>
                          <a:effectLst/>
                          <a:latin typeface="Arial" charset="0"/>
                          <a:ea typeface="ＭＳ Ｐゴシック" charset="0"/>
                          <a:cs typeface="ＭＳ Ｐゴシック" charset="0"/>
                        </a:rPr>
                        <a:t>4</a:t>
                      </a:r>
                      <a:endPar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75808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rgbClr val="FFFFFF"/>
                          </a:solidFill>
                          <a:effectLst/>
                          <a:latin typeface="Arial" charset="0"/>
                          <a:ea typeface="ＭＳ Ｐゴシック" charset="0"/>
                          <a:cs typeface="ＭＳ Ｐゴシック" charset="0"/>
                        </a:rPr>
                        <a:t>Week </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rgbClr val="FFFFFF"/>
                          </a:solidFill>
                          <a:effectLst/>
                          <a:latin typeface="Arial" charset="0"/>
                          <a:ea typeface="ＭＳ Ｐゴシック" charset="0"/>
                          <a:cs typeface="ＭＳ Ｐゴシック" charset="0"/>
                        </a:rPr>
                        <a:t>5</a:t>
                      </a:r>
                      <a:endPar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75808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rgbClr val="FFFFFF"/>
                          </a:solidFill>
                          <a:effectLst/>
                          <a:latin typeface="Arial" charset="0"/>
                          <a:ea typeface="ＭＳ Ｐゴシック" charset="0"/>
                          <a:cs typeface="ＭＳ Ｐゴシック" charset="0"/>
                        </a:rPr>
                        <a:t>Week</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rgbClr val="FFFFFF"/>
                          </a:solidFill>
                          <a:effectLst/>
                          <a:latin typeface="Arial" charset="0"/>
                          <a:ea typeface="ＭＳ Ｐゴシック" charset="0"/>
                          <a:cs typeface="ＭＳ Ｐゴシック" charset="0"/>
                        </a:rPr>
                        <a:t>6</a:t>
                      </a:r>
                      <a:endPar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75808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rgbClr val="FFFFFF"/>
                          </a:solidFill>
                          <a:effectLst/>
                          <a:latin typeface="Arial" charset="0"/>
                          <a:ea typeface="ＭＳ Ｐゴシック" charset="0"/>
                          <a:cs typeface="ＭＳ Ｐゴシック" charset="0"/>
                        </a:rPr>
                        <a:t>Week</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rgbClr val="FFFFFF"/>
                          </a:solidFill>
                          <a:effectLst/>
                          <a:latin typeface="Arial" charset="0"/>
                          <a:ea typeface="ＭＳ Ｐゴシック" charset="0"/>
                          <a:cs typeface="ＭＳ Ｐゴシック" charset="0"/>
                        </a:rPr>
                        <a:t>7</a:t>
                      </a:r>
                      <a:endPar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75808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rgbClr val="FFFFFF"/>
                          </a:solidFill>
                          <a:effectLst/>
                          <a:latin typeface="Arial" charset="0"/>
                          <a:ea typeface="ＭＳ Ｐゴシック" charset="0"/>
                          <a:cs typeface="ＭＳ Ｐゴシック" charset="0"/>
                        </a:rPr>
                        <a:t>Week</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rgbClr val="FFFFFF"/>
                          </a:solidFill>
                          <a:effectLst/>
                          <a:latin typeface="Arial" charset="0"/>
                          <a:ea typeface="ＭＳ Ｐゴシック" charset="0"/>
                          <a:cs typeface="ＭＳ Ｐゴシック" charset="0"/>
                        </a:rPr>
                        <a:t>8</a:t>
                      </a:r>
                      <a:endPar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75808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rgbClr val="FFFFFF"/>
                          </a:solidFill>
                          <a:effectLst/>
                          <a:latin typeface="Arial" charset="0"/>
                          <a:ea typeface="ＭＳ Ｐゴシック" charset="0"/>
                          <a:cs typeface="ＭＳ Ｐゴシック" charset="0"/>
                        </a:rPr>
                        <a:t>Week</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rgbClr val="FFFFFF"/>
                          </a:solidFill>
                          <a:effectLst/>
                          <a:latin typeface="Arial" charset="0"/>
                          <a:ea typeface="ＭＳ Ｐゴシック" charset="0"/>
                          <a:cs typeface="ＭＳ Ｐゴシック" charset="0"/>
                        </a:rPr>
                        <a:t>9</a:t>
                      </a:r>
                      <a:endPar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75808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rgbClr val="FFFFFF"/>
                          </a:solidFill>
                          <a:effectLst/>
                          <a:latin typeface="Arial" charset="0"/>
                          <a:ea typeface="ＭＳ Ｐゴシック" charset="0"/>
                          <a:cs typeface="ＭＳ Ｐゴシック" charset="0"/>
                        </a:rPr>
                        <a:t>Week</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rgbClr val="FFFFFF"/>
                          </a:solidFill>
                          <a:effectLst/>
                          <a:latin typeface="Arial" charset="0"/>
                          <a:ea typeface="ＭＳ Ｐゴシック" charset="0"/>
                          <a:cs typeface="ＭＳ Ｐゴシック" charset="0"/>
                        </a:rPr>
                        <a:t>10</a:t>
                      </a: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75808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rgbClr val="FFFFFF"/>
                          </a:solidFill>
                          <a:effectLst/>
                          <a:latin typeface="Arial" charset="0"/>
                          <a:ea typeface="ＭＳ Ｐゴシック" charset="0"/>
                          <a:cs typeface="ＭＳ Ｐゴシック" charset="0"/>
                        </a:rPr>
                        <a:t>Week</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rgbClr val="FFFFFF"/>
                          </a:solidFill>
                          <a:effectLst/>
                          <a:latin typeface="Arial" charset="0"/>
                          <a:ea typeface="ＭＳ Ｐゴシック" charset="0"/>
                          <a:cs typeface="ＭＳ Ｐゴシック" charset="0"/>
                        </a:rPr>
                        <a:t>11</a:t>
                      </a:r>
                      <a:endPar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75808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rgbClr val="FFFFFF"/>
                          </a:solidFill>
                          <a:effectLst/>
                          <a:latin typeface="Arial" charset="0"/>
                          <a:ea typeface="ＭＳ Ｐゴシック" charset="0"/>
                          <a:cs typeface="ＭＳ Ｐゴシック" charset="0"/>
                        </a:rPr>
                        <a:t>Week</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rgbClr val="FFFFFF"/>
                          </a:solidFill>
                          <a:effectLst/>
                          <a:latin typeface="Arial" charset="0"/>
                          <a:ea typeface="ＭＳ Ｐゴシック" charset="0"/>
                          <a:cs typeface="ＭＳ Ｐゴシック" charset="0"/>
                        </a:rPr>
                        <a:t>12</a:t>
                      </a:r>
                      <a:endPar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758085"/>
                    </a:solidFill>
                  </a:tcPr>
                </a:tc>
              </a:tr>
              <a:tr h="598438">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r>
              <a:tr h="598438">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r>
              <a:tr h="598438">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r>
              <a:tr h="598438">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r>
              <a:tr h="598438">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r>
              <a:tr h="598438">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r>
            </a:tbl>
          </a:graphicData>
        </a:graphic>
      </p:graphicFrame>
      <p:sp>
        <p:nvSpPr>
          <p:cNvPr id="7" name="Rectangle 6"/>
          <p:cNvSpPr/>
          <p:nvPr/>
        </p:nvSpPr>
        <p:spPr>
          <a:xfrm>
            <a:off x="533400" y="1295400"/>
            <a:ext cx="1538844" cy="381000"/>
          </a:xfrm>
          <a:prstGeom prst="rect">
            <a:avLst/>
          </a:prstGeom>
        </p:spPr>
        <p:style>
          <a:lnRef idx="0">
            <a:schemeClr val="dk1"/>
          </a:lnRef>
          <a:fillRef idx="3">
            <a:schemeClr val="dk1"/>
          </a:fillRef>
          <a:effectRef idx="3">
            <a:schemeClr val="dk1"/>
          </a:effectRef>
          <a:fontRef idx="minor">
            <a:schemeClr val="lt1"/>
          </a:fontRef>
        </p:style>
        <p:txBody>
          <a:bodyPr anchor="ctr"/>
          <a:lstStyle/>
          <a:p>
            <a:pPr algn="ctr">
              <a:defRPr/>
            </a:pPr>
            <a:r>
              <a:rPr lang="en-US" sz="1600" b="1" dirty="0" smtClean="0"/>
              <a:t>May </a:t>
            </a:r>
            <a:r>
              <a:rPr lang="en-US" sz="1600" b="1" dirty="0"/>
              <a:t>- 2012</a:t>
            </a:r>
          </a:p>
        </p:txBody>
      </p:sp>
      <p:sp>
        <p:nvSpPr>
          <p:cNvPr id="8" name="Rectangle 7"/>
          <p:cNvSpPr/>
          <p:nvPr/>
        </p:nvSpPr>
        <p:spPr>
          <a:xfrm>
            <a:off x="2072244" y="1295400"/>
            <a:ext cx="2575956" cy="381000"/>
          </a:xfrm>
          <a:prstGeom prst="rect">
            <a:avLst/>
          </a:prstGeom>
        </p:spPr>
        <p:style>
          <a:lnRef idx="0">
            <a:schemeClr val="dk1"/>
          </a:lnRef>
          <a:fillRef idx="3">
            <a:schemeClr val="dk1"/>
          </a:fillRef>
          <a:effectRef idx="3">
            <a:schemeClr val="dk1"/>
          </a:effectRef>
          <a:fontRef idx="minor">
            <a:schemeClr val="lt1"/>
          </a:fontRef>
        </p:style>
        <p:txBody>
          <a:bodyPr anchor="ctr"/>
          <a:lstStyle/>
          <a:p>
            <a:pPr algn="ctr">
              <a:defRPr/>
            </a:pPr>
            <a:r>
              <a:rPr lang="en-US" sz="1600" b="1" dirty="0" smtClean="0"/>
              <a:t>June - </a:t>
            </a:r>
            <a:r>
              <a:rPr lang="en-US" sz="1600" b="1" dirty="0"/>
              <a:t>2012</a:t>
            </a:r>
          </a:p>
        </p:txBody>
      </p:sp>
      <p:sp>
        <p:nvSpPr>
          <p:cNvPr id="9" name="Rectangle 8"/>
          <p:cNvSpPr/>
          <p:nvPr/>
        </p:nvSpPr>
        <p:spPr>
          <a:xfrm>
            <a:off x="4648200" y="1295400"/>
            <a:ext cx="2737644" cy="381000"/>
          </a:xfrm>
          <a:prstGeom prst="rect">
            <a:avLst/>
          </a:prstGeom>
        </p:spPr>
        <p:style>
          <a:lnRef idx="0">
            <a:schemeClr val="dk1"/>
          </a:lnRef>
          <a:fillRef idx="3">
            <a:schemeClr val="dk1"/>
          </a:fillRef>
          <a:effectRef idx="3">
            <a:schemeClr val="dk1"/>
          </a:effectRef>
          <a:fontRef idx="minor">
            <a:schemeClr val="lt1"/>
          </a:fontRef>
        </p:style>
        <p:txBody>
          <a:bodyPr anchor="ctr"/>
          <a:lstStyle/>
          <a:p>
            <a:pPr algn="ctr">
              <a:defRPr/>
            </a:pPr>
            <a:r>
              <a:rPr lang="en-US" sz="1600" b="1" dirty="0" smtClean="0"/>
              <a:t>July - </a:t>
            </a:r>
            <a:r>
              <a:rPr lang="en-US" sz="1600" b="1" dirty="0"/>
              <a:t>2012</a:t>
            </a:r>
          </a:p>
        </p:txBody>
      </p:sp>
      <p:sp>
        <p:nvSpPr>
          <p:cNvPr id="10" name="Rectangle 9"/>
          <p:cNvSpPr/>
          <p:nvPr/>
        </p:nvSpPr>
        <p:spPr>
          <a:xfrm>
            <a:off x="7385844" y="1309688"/>
            <a:ext cx="1377156" cy="366712"/>
          </a:xfrm>
          <a:prstGeom prst="rect">
            <a:avLst/>
          </a:prstGeom>
        </p:spPr>
        <p:style>
          <a:lnRef idx="0">
            <a:schemeClr val="dk1"/>
          </a:lnRef>
          <a:fillRef idx="3">
            <a:schemeClr val="dk1"/>
          </a:fillRef>
          <a:effectRef idx="3">
            <a:schemeClr val="dk1"/>
          </a:effectRef>
          <a:fontRef idx="minor">
            <a:schemeClr val="lt1"/>
          </a:fontRef>
        </p:style>
        <p:txBody>
          <a:bodyPr anchor="ctr"/>
          <a:lstStyle/>
          <a:p>
            <a:pPr algn="ctr">
              <a:defRPr/>
            </a:pPr>
            <a:r>
              <a:rPr lang="en-US" sz="1600" b="1" dirty="0" smtClean="0"/>
              <a:t>Aug - 2012</a:t>
            </a:r>
            <a:endParaRPr lang="en-US" sz="1600" b="1" dirty="0"/>
          </a:p>
        </p:txBody>
      </p:sp>
      <p:cxnSp>
        <p:nvCxnSpPr>
          <p:cNvPr id="13" name="Straight Connector 12"/>
          <p:cNvCxnSpPr>
            <a:cxnSpLocks noChangeShapeType="1"/>
          </p:cNvCxnSpPr>
          <p:nvPr/>
        </p:nvCxnSpPr>
        <p:spPr bwMode="auto">
          <a:xfrm>
            <a:off x="2072244" y="1705009"/>
            <a:ext cx="0" cy="4213766"/>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14" name="Straight Connector 13"/>
          <p:cNvCxnSpPr>
            <a:cxnSpLocks noChangeShapeType="1"/>
          </p:cNvCxnSpPr>
          <p:nvPr/>
        </p:nvCxnSpPr>
        <p:spPr bwMode="auto">
          <a:xfrm flipH="1">
            <a:off x="4648200" y="1676400"/>
            <a:ext cx="5556" cy="4259269"/>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15" name="Straight Connector 14"/>
          <p:cNvCxnSpPr>
            <a:cxnSpLocks noChangeShapeType="1"/>
          </p:cNvCxnSpPr>
          <p:nvPr/>
        </p:nvCxnSpPr>
        <p:spPr bwMode="auto">
          <a:xfrm flipH="1">
            <a:off x="7385844" y="1676400"/>
            <a:ext cx="5556" cy="4259269"/>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4" name="TextBox 22"/>
          <p:cNvSpPr txBox="1">
            <a:spLocks noChangeArrowheads="1"/>
          </p:cNvSpPr>
          <p:nvPr/>
        </p:nvSpPr>
        <p:spPr bwMode="auto">
          <a:xfrm>
            <a:off x="4783158" y="5372680"/>
            <a:ext cx="16002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Arial" pitchFamily="34" charset="0"/>
                <a:ea typeface="ＭＳ Ｐゴシック" pitchFamily="34" charset="-128"/>
              </a:defRPr>
            </a:lvl1pPr>
            <a:lvl2pPr marL="742950" indent="-285750" eaLnBrk="0" hangingPunct="0">
              <a:defRPr sz="2000">
                <a:solidFill>
                  <a:schemeClr val="tx1"/>
                </a:solidFill>
                <a:latin typeface="Arial" pitchFamily="34" charset="0"/>
                <a:ea typeface="ＭＳ Ｐゴシック" pitchFamily="34" charset="-128"/>
              </a:defRPr>
            </a:lvl2pPr>
            <a:lvl3pPr marL="1143000" indent="-228600" eaLnBrk="0" hangingPunct="0">
              <a:defRPr sz="2000">
                <a:solidFill>
                  <a:schemeClr val="tx1"/>
                </a:solidFill>
                <a:latin typeface="Arial" pitchFamily="34" charset="0"/>
                <a:ea typeface="ＭＳ Ｐゴシック" pitchFamily="34" charset="-128"/>
              </a:defRPr>
            </a:lvl3pPr>
            <a:lvl4pPr marL="1600200" indent="-228600" eaLnBrk="0" hangingPunct="0">
              <a:defRPr sz="2000">
                <a:solidFill>
                  <a:schemeClr val="tx1"/>
                </a:solidFill>
                <a:latin typeface="Arial" pitchFamily="34" charset="0"/>
                <a:ea typeface="ＭＳ Ｐゴシック" pitchFamily="34" charset="-128"/>
              </a:defRPr>
            </a:lvl4pPr>
            <a:lvl5pPr marL="2057400" indent="-228600" eaLnBrk="0" hangingPunct="0">
              <a:defRPr sz="2000">
                <a:solidFill>
                  <a:schemeClr val="tx1"/>
                </a:solidFill>
                <a:latin typeface="Arial" pitchFamily="34" charset="0"/>
                <a:ea typeface="ＭＳ Ｐゴシック" pitchFamily="34" charset="-128"/>
              </a:defRPr>
            </a:lvl5pPr>
            <a:lvl6pPr marL="25146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6pPr>
            <a:lvl7pPr marL="29718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7pPr>
            <a:lvl8pPr marL="34290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8pPr>
            <a:lvl9pPr marL="38862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9pPr>
          </a:lstStyle>
          <a:p>
            <a:pPr eaLnBrk="1" hangingPunct="1"/>
            <a:r>
              <a:rPr lang="en-US" sz="1600" dirty="0" smtClean="0">
                <a:latin typeface="Calibri"/>
                <a:cs typeface="Calibri"/>
              </a:rPr>
              <a:t>Core Implementation</a:t>
            </a:r>
          </a:p>
        </p:txBody>
      </p:sp>
      <p:sp>
        <p:nvSpPr>
          <p:cNvPr id="32" name="Slide Number Placeholder 2"/>
          <p:cNvSpPr txBox="1">
            <a:spLocks/>
          </p:cNvSpPr>
          <p:nvPr/>
        </p:nvSpPr>
        <p:spPr bwMode="auto">
          <a:xfrm>
            <a:off x="6553200" y="640080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tx1"/>
                </a:solidFill>
                <a:latin typeface="Arial" charset="0"/>
                <a:ea typeface="ＭＳ Ｐゴシック" charset="0"/>
                <a:cs typeface="ＭＳ Ｐゴシック" charset="0"/>
              </a:defRPr>
            </a:lvl1pPr>
            <a:lvl2pPr marL="457200"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a:lstStyle>
          <a:p>
            <a:fld id="{8BE75BF4-F827-664A-A667-67002CB07057}" type="slidenum">
              <a:rPr lang="en-US" smtClean="0"/>
              <a:pPr/>
              <a:t>12</a:t>
            </a:fld>
            <a:endParaRPr lang="en-US"/>
          </a:p>
        </p:txBody>
      </p:sp>
      <p:sp>
        <p:nvSpPr>
          <p:cNvPr id="33" name="AutoShape 48"/>
          <p:cNvSpPr>
            <a:spLocks noChangeArrowheads="1"/>
          </p:cNvSpPr>
          <p:nvPr/>
        </p:nvSpPr>
        <p:spPr bwMode="auto">
          <a:xfrm>
            <a:off x="381000" y="5562600"/>
            <a:ext cx="304800" cy="304800"/>
          </a:xfrm>
          <a:prstGeom prst="diamond">
            <a:avLst/>
          </a:prstGeom>
          <a:gradFill rotWithShape="1">
            <a:gsLst>
              <a:gs pos="0">
                <a:srgbClr val="F9E9E9"/>
              </a:gs>
              <a:gs pos="64999">
                <a:srgbClr val="EEC8C8"/>
              </a:gs>
              <a:gs pos="100000">
                <a:srgbClr val="E8B0B0"/>
              </a:gs>
            </a:gsLst>
            <a:lin ang="5400000" scaled="1"/>
          </a:gradFill>
          <a:ln w="9525" cap="flat" cmpd="sng">
            <a:solidFill>
              <a:srgbClr val="9A4E4E"/>
            </a:solidFill>
            <a:prstDash val="solid"/>
            <a:round/>
            <a:headEnd type="none" w="med" len="med"/>
            <a:tailEnd type="none" w="med" len="med"/>
          </a:ln>
          <a:effectLst>
            <a:outerShdw blurRad="40000" dist="20000" dir="5400000" rotWithShape="0">
              <a:srgbClr val="000000">
                <a:alpha val="37999"/>
              </a:srgbClr>
            </a:outerShdw>
          </a:effectLst>
        </p:spPr>
        <p:txBody>
          <a:bodyPr/>
          <a:lstStyle/>
          <a:p>
            <a:endParaRPr lang="en-US" dirty="0"/>
          </a:p>
        </p:txBody>
      </p:sp>
      <p:cxnSp>
        <p:nvCxnSpPr>
          <p:cNvPr id="35" name="Straight Connector 34"/>
          <p:cNvCxnSpPr>
            <a:cxnSpLocks noChangeShapeType="1"/>
          </p:cNvCxnSpPr>
          <p:nvPr/>
        </p:nvCxnSpPr>
        <p:spPr bwMode="auto">
          <a:xfrm flipH="1">
            <a:off x="8757444" y="1676399"/>
            <a:ext cx="5556" cy="4259269"/>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37" name="AutoShape 48"/>
          <p:cNvSpPr>
            <a:spLocks noChangeArrowheads="1"/>
          </p:cNvSpPr>
          <p:nvPr/>
        </p:nvSpPr>
        <p:spPr bwMode="auto">
          <a:xfrm>
            <a:off x="4495800" y="5621923"/>
            <a:ext cx="304800" cy="304800"/>
          </a:xfrm>
          <a:prstGeom prst="diamond">
            <a:avLst/>
          </a:prstGeom>
          <a:solidFill>
            <a:srgbClr val="92D050"/>
          </a:solidFill>
          <a:ln w="9525" cap="flat" cmpd="sng">
            <a:solidFill>
              <a:srgbClr val="000000"/>
            </a:solidFill>
            <a:prstDash val="solid"/>
            <a:round/>
            <a:headEnd type="none" w="med" len="med"/>
            <a:tailEnd type="none" w="med" len="med"/>
          </a:ln>
          <a:effectLst>
            <a:outerShdw blurRad="40000" dist="20000" dir="5400000" rotWithShape="0">
              <a:srgbClr val="000000">
                <a:alpha val="37999"/>
              </a:srgbClr>
            </a:outerShdw>
          </a:effectLst>
        </p:spPr>
        <p:txBody>
          <a:bodyPr/>
          <a:lstStyle/>
          <a:p>
            <a:endParaRPr lang="en-US"/>
          </a:p>
        </p:txBody>
      </p:sp>
      <p:sp>
        <p:nvSpPr>
          <p:cNvPr id="38" name="AutoShape 48"/>
          <p:cNvSpPr>
            <a:spLocks noChangeArrowheads="1"/>
          </p:cNvSpPr>
          <p:nvPr/>
        </p:nvSpPr>
        <p:spPr bwMode="auto">
          <a:xfrm>
            <a:off x="7213270" y="5638800"/>
            <a:ext cx="304800" cy="304800"/>
          </a:xfrm>
          <a:prstGeom prst="diamond">
            <a:avLst/>
          </a:prstGeom>
          <a:gradFill rotWithShape="1">
            <a:gsLst>
              <a:gs pos="0">
                <a:srgbClr val="F9E9E9"/>
              </a:gs>
              <a:gs pos="64999">
                <a:srgbClr val="EEC8C8"/>
              </a:gs>
              <a:gs pos="100000">
                <a:srgbClr val="E8B0B0"/>
              </a:gs>
            </a:gsLst>
            <a:lin ang="5400000" scaled="1"/>
          </a:gradFill>
          <a:ln w="9525" cap="flat" cmpd="sng">
            <a:solidFill>
              <a:srgbClr val="9A4E4E"/>
            </a:solidFill>
            <a:prstDash val="solid"/>
            <a:round/>
            <a:headEnd type="none" w="med" len="med"/>
            <a:tailEnd type="none" w="med" len="med"/>
          </a:ln>
          <a:effectLst>
            <a:outerShdw blurRad="40000" dist="20000" dir="5400000" rotWithShape="0">
              <a:srgbClr val="000000">
                <a:alpha val="37999"/>
              </a:srgbClr>
            </a:outerShdw>
          </a:effectLst>
        </p:spPr>
        <p:txBody>
          <a:bodyPr/>
          <a:lstStyle/>
          <a:p>
            <a:endParaRPr lang="en-US" dirty="0"/>
          </a:p>
        </p:txBody>
      </p:sp>
      <p:sp>
        <p:nvSpPr>
          <p:cNvPr id="41" name="TextBox 22"/>
          <p:cNvSpPr txBox="1">
            <a:spLocks noChangeArrowheads="1"/>
          </p:cNvSpPr>
          <p:nvPr/>
        </p:nvSpPr>
        <p:spPr bwMode="auto">
          <a:xfrm>
            <a:off x="7505700" y="5358825"/>
            <a:ext cx="13716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Arial" pitchFamily="34" charset="0"/>
                <a:ea typeface="ＭＳ Ｐゴシック" pitchFamily="34" charset="-128"/>
              </a:defRPr>
            </a:lvl1pPr>
            <a:lvl2pPr marL="742950" indent="-285750" eaLnBrk="0" hangingPunct="0">
              <a:defRPr sz="2000">
                <a:solidFill>
                  <a:schemeClr val="tx1"/>
                </a:solidFill>
                <a:latin typeface="Arial" pitchFamily="34" charset="0"/>
                <a:ea typeface="ＭＳ Ｐゴシック" pitchFamily="34" charset="-128"/>
              </a:defRPr>
            </a:lvl2pPr>
            <a:lvl3pPr marL="1143000" indent="-228600" eaLnBrk="0" hangingPunct="0">
              <a:defRPr sz="2000">
                <a:solidFill>
                  <a:schemeClr val="tx1"/>
                </a:solidFill>
                <a:latin typeface="Arial" pitchFamily="34" charset="0"/>
                <a:ea typeface="ＭＳ Ｐゴシック" pitchFamily="34" charset="-128"/>
              </a:defRPr>
            </a:lvl3pPr>
            <a:lvl4pPr marL="1600200" indent="-228600" eaLnBrk="0" hangingPunct="0">
              <a:defRPr sz="2000">
                <a:solidFill>
                  <a:schemeClr val="tx1"/>
                </a:solidFill>
                <a:latin typeface="Arial" pitchFamily="34" charset="0"/>
                <a:ea typeface="ＭＳ Ｐゴシック" pitchFamily="34" charset="-128"/>
              </a:defRPr>
            </a:lvl4pPr>
            <a:lvl5pPr marL="2057400" indent="-228600" eaLnBrk="0" hangingPunct="0">
              <a:defRPr sz="2000">
                <a:solidFill>
                  <a:schemeClr val="tx1"/>
                </a:solidFill>
                <a:latin typeface="Arial" pitchFamily="34" charset="0"/>
                <a:ea typeface="ＭＳ Ｐゴシック" pitchFamily="34" charset="-128"/>
              </a:defRPr>
            </a:lvl5pPr>
            <a:lvl6pPr marL="25146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6pPr>
            <a:lvl7pPr marL="29718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7pPr>
            <a:lvl8pPr marL="34290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8pPr>
            <a:lvl9pPr marL="38862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9pPr>
          </a:lstStyle>
          <a:p>
            <a:pPr eaLnBrk="1" hangingPunct="1"/>
            <a:r>
              <a:rPr lang="en-US" sz="1600" dirty="0" smtClean="0">
                <a:latin typeface="Calibri"/>
                <a:cs typeface="Calibri"/>
              </a:rPr>
              <a:t>“Go/No-go decision”</a:t>
            </a:r>
            <a:endParaRPr lang="en-US" sz="1600" dirty="0">
              <a:latin typeface="Calibri"/>
              <a:cs typeface="Calibri"/>
            </a:endParaRPr>
          </a:p>
        </p:txBody>
      </p:sp>
      <p:sp>
        <p:nvSpPr>
          <p:cNvPr id="45" name="TextBox 22"/>
          <p:cNvSpPr txBox="1">
            <a:spLocks noChangeArrowheads="1"/>
          </p:cNvSpPr>
          <p:nvPr/>
        </p:nvSpPr>
        <p:spPr bwMode="auto">
          <a:xfrm>
            <a:off x="685800" y="5334000"/>
            <a:ext cx="13716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Arial" pitchFamily="34" charset="0"/>
                <a:ea typeface="ＭＳ Ｐゴシック" pitchFamily="34" charset="-128"/>
              </a:defRPr>
            </a:lvl1pPr>
            <a:lvl2pPr marL="742950" indent="-285750" eaLnBrk="0" hangingPunct="0">
              <a:defRPr sz="2000">
                <a:solidFill>
                  <a:schemeClr val="tx1"/>
                </a:solidFill>
                <a:latin typeface="Arial" pitchFamily="34" charset="0"/>
                <a:ea typeface="ＭＳ Ｐゴシック" pitchFamily="34" charset="-128"/>
              </a:defRPr>
            </a:lvl2pPr>
            <a:lvl3pPr marL="1143000" indent="-228600" eaLnBrk="0" hangingPunct="0">
              <a:defRPr sz="2000">
                <a:solidFill>
                  <a:schemeClr val="tx1"/>
                </a:solidFill>
                <a:latin typeface="Arial" pitchFamily="34" charset="0"/>
                <a:ea typeface="ＭＳ Ｐゴシック" pitchFamily="34" charset="-128"/>
              </a:defRPr>
            </a:lvl3pPr>
            <a:lvl4pPr marL="1600200" indent="-228600" eaLnBrk="0" hangingPunct="0">
              <a:defRPr sz="2000">
                <a:solidFill>
                  <a:schemeClr val="tx1"/>
                </a:solidFill>
                <a:latin typeface="Arial" pitchFamily="34" charset="0"/>
                <a:ea typeface="ＭＳ Ｐゴシック" pitchFamily="34" charset="-128"/>
              </a:defRPr>
            </a:lvl4pPr>
            <a:lvl5pPr marL="2057400" indent="-228600" eaLnBrk="0" hangingPunct="0">
              <a:defRPr sz="2000">
                <a:solidFill>
                  <a:schemeClr val="tx1"/>
                </a:solidFill>
                <a:latin typeface="Arial" pitchFamily="34" charset="0"/>
                <a:ea typeface="ＭＳ Ｐゴシック" pitchFamily="34" charset="-128"/>
              </a:defRPr>
            </a:lvl5pPr>
            <a:lvl6pPr marL="25146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6pPr>
            <a:lvl7pPr marL="29718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7pPr>
            <a:lvl8pPr marL="34290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8pPr>
            <a:lvl9pPr marL="38862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9pPr>
          </a:lstStyle>
          <a:p>
            <a:pPr eaLnBrk="1" hangingPunct="1"/>
            <a:r>
              <a:rPr lang="en-US" sz="1600" dirty="0" smtClean="0">
                <a:latin typeface="Calibri"/>
                <a:cs typeface="Calibri"/>
              </a:rPr>
              <a:t>“Go/No-go decision”</a:t>
            </a:r>
            <a:endParaRPr lang="en-US" sz="1600" dirty="0">
              <a:latin typeface="Calibri"/>
              <a:cs typeface="Calibri"/>
            </a:endParaRPr>
          </a:p>
        </p:txBody>
      </p:sp>
      <p:graphicFrame>
        <p:nvGraphicFramePr>
          <p:cNvPr id="22" name="Chart 21"/>
          <p:cNvGraphicFramePr>
            <a:graphicFrameLocks/>
          </p:cNvGraphicFramePr>
          <p:nvPr>
            <p:extLst>
              <p:ext uri="{D42A27DB-BD31-4B8C-83A1-F6EECF244321}">
                <p14:modId xmlns:p14="http://schemas.microsoft.com/office/powerpoint/2010/main" val="71603108"/>
              </p:ext>
            </p:extLst>
          </p:nvPr>
        </p:nvGraphicFramePr>
        <p:xfrm>
          <a:off x="152400" y="2384961"/>
          <a:ext cx="9144000" cy="4495800"/>
        </p:xfrm>
        <a:graphic>
          <a:graphicData uri="http://schemas.openxmlformats.org/drawingml/2006/chart">
            <c:chart xmlns:c="http://schemas.openxmlformats.org/drawingml/2006/chart" xmlns:r="http://schemas.openxmlformats.org/officeDocument/2006/relationships" r:id="rId3"/>
          </a:graphicData>
        </a:graphic>
      </p:graphicFrame>
      <p:cxnSp>
        <p:nvCxnSpPr>
          <p:cNvPr id="11" name="Straight Arrow Connector 10"/>
          <p:cNvCxnSpPr/>
          <p:nvPr/>
        </p:nvCxnSpPr>
        <p:spPr bwMode="auto">
          <a:xfrm>
            <a:off x="1600200" y="4724400"/>
            <a:ext cx="0" cy="634425"/>
          </a:xfrm>
          <a:prstGeom prst="straightConnector1">
            <a:avLst/>
          </a:prstGeom>
          <a:ln w="38100">
            <a:headEnd type="none" w="med" len="med"/>
            <a:tailEnd type="arrow"/>
          </a:ln>
          <a:extLst/>
        </p:spPr>
        <p:style>
          <a:lnRef idx="1">
            <a:schemeClr val="dk1"/>
          </a:lnRef>
          <a:fillRef idx="0">
            <a:schemeClr val="dk1"/>
          </a:fillRef>
          <a:effectRef idx="0">
            <a:schemeClr val="dk1"/>
          </a:effectRef>
          <a:fontRef idx="minor">
            <a:schemeClr val="tx1"/>
          </a:fontRef>
        </p:style>
      </p:cxnSp>
      <p:cxnSp>
        <p:nvCxnSpPr>
          <p:cNvPr id="25" name="Straight Arrow Connector 24"/>
          <p:cNvCxnSpPr/>
          <p:nvPr/>
        </p:nvCxnSpPr>
        <p:spPr bwMode="auto">
          <a:xfrm flipH="1">
            <a:off x="3048000" y="4953000"/>
            <a:ext cx="803811" cy="0"/>
          </a:xfrm>
          <a:prstGeom prst="straightConnector1">
            <a:avLst/>
          </a:prstGeom>
          <a:ln w="38100">
            <a:headEnd type="none" w="med" len="med"/>
            <a:tailEnd type="arrow"/>
          </a:ln>
          <a:extLst/>
        </p:spPr>
        <p:style>
          <a:lnRef idx="1">
            <a:schemeClr val="dk1"/>
          </a:lnRef>
          <a:fillRef idx="0">
            <a:schemeClr val="dk1"/>
          </a:fillRef>
          <a:effectRef idx="0">
            <a:schemeClr val="dk1"/>
          </a:effectRef>
          <a:fontRef idx="minor">
            <a:schemeClr val="tx1"/>
          </a:fontRef>
        </p:style>
      </p:cxnSp>
      <p:cxnSp>
        <p:nvCxnSpPr>
          <p:cNvPr id="30" name="Straight Arrow Connector 29"/>
          <p:cNvCxnSpPr/>
          <p:nvPr/>
        </p:nvCxnSpPr>
        <p:spPr bwMode="auto">
          <a:xfrm>
            <a:off x="3505200" y="3570427"/>
            <a:ext cx="0" cy="634425"/>
          </a:xfrm>
          <a:prstGeom prst="straightConnector1">
            <a:avLst/>
          </a:prstGeom>
          <a:ln w="38100">
            <a:headEnd type="none" w="med" len="med"/>
            <a:tailEnd type="arrow"/>
          </a:ln>
          <a:extLst/>
        </p:spPr>
        <p:style>
          <a:lnRef idx="1">
            <a:schemeClr val="dk1"/>
          </a:lnRef>
          <a:fillRef idx="0">
            <a:schemeClr val="dk1"/>
          </a:fillRef>
          <a:effectRef idx="0">
            <a:schemeClr val="dk1"/>
          </a:effectRef>
          <a:fontRef idx="minor">
            <a:schemeClr val="tx1"/>
          </a:fontRef>
        </p:style>
      </p:cxnSp>
      <p:cxnSp>
        <p:nvCxnSpPr>
          <p:cNvPr id="31" name="Straight Arrow Connector 30"/>
          <p:cNvCxnSpPr/>
          <p:nvPr/>
        </p:nvCxnSpPr>
        <p:spPr bwMode="auto">
          <a:xfrm flipH="1">
            <a:off x="5181352" y="4204852"/>
            <a:ext cx="803811" cy="0"/>
          </a:xfrm>
          <a:prstGeom prst="straightConnector1">
            <a:avLst/>
          </a:prstGeom>
          <a:ln w="38100">
            <a:headEnd type="none" w="med" len="med"/>
            <a:tailEnd type="arrow"/>
          </a:ln>
          <a:extLst/>
        </p:spPr>
        <p:style>
          <a:lnRef idx="1">
            <a:schemeClr val="dk1"/>
          </a:lnRef>
          <a:fillRef idx="0">
            <a:schemeClr val="dk1"/>
          </a:fillRef>
          <a:effectRef idx="0">
            <a:schemeClr val="dk1"/>
          </a:effectRef>
          <a:fontRef idx="minor">
            <a:schemeClr val="tx1"/>
          </a:fontRef>
        </p:style>
      </p:cxnSp>
      <p:cxnSp>
        <p:nvCxnSpPr>
          <p:cNvPr id="34" name="Straight Arrow Connector 33"/>
          <p:cNvCxnSpPr/>
          <p:nvPr/>
        </p:nvCxnSpPr>
        <p:spPr bwMode="auto">
          <a:xfrm flipV="1">
            <a:off x="7213269" y="3570427"/>
            <a:ext cx="1" cy="609611"/>
          </a:xfrm>
          <a:prstGeom prst="straightConnector1">
            <a:avLst/>
          </a:prstGeom>
          <a:ln w="38100">
            <a:headEnd type="none" w="med" len="med"/>
            <a:tailEnd type="arrow"/>
          </a:ln>
          <a:extLst/>
        </p:spPr>
        <p:style>
          <a:lnRef idx="1">
            <a:schemeClr val="dk1"/>
          </a:lnRef>
          <a:fillRef idx="0">
            <a:schemeClr val="dk1"/>
          </a:fillRef>
          <a:effectRef idx="0">
            <a:schemeClr val="dk1"/>
          </a:effectRef>
          <a:fontRef idx="minor">
            <a:schemeClr val="tx1"/>
          </a:fontRef>
        </p:style>
      </p:cxnSp>
      <p:cxnSp>
        <p:nvCxnSpPr>
          <p:cNvPr id="36" name="Straight Arrow Connector 35"/>
          <p:cNvCxnSpPr/>
          <p:nvPr/>
        </p:nvCxnSpPr>
        <p:spPr bwMode="auto">
          <a:xfrm>
            <a:off x="8074422" y="2438400"/>
            <a:ext cx="0" cy="457202"/>
          </a:xfrm>
          <a:prstGeom prst="straightConnector1">
            <a:avLst/>
          </a:prstGeom>
          <a:ln w="38100">
            <a:headEnd type="none" w="med" len="med"/>
            <a:tailEnd type="arrow"/>
          </a:ln>
          <a:ex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40969189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500"/>
                                        <p:tgtEl>
                                          <p:spTgt spid="2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0"/>
                                        </p:tgtEl>
                                        <p:attrNameLst>
                                          <p:attrName>style.visibility</p:attrName>
                                        </p:attrNameLst>
                                      </p:cBhvr>
                                      <p:to>
                                        <p:strVal val="visible"/>
                                      </p:to>
                                    </p:set>
                                    <p:animEffect transition="in" filter="fade">
                                      <p:cBhvr>
                                        <p:cTn id="17" dur="500"/>
                                        <p:tgtEl>
                                          <p:spTgt spid="3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1"/>
                                        </p:tgtEl>
                                        <p:attrNameLst>
                                          <p:attrName>style.visibility</p:attrName>
                                        </p:attrNameLst>
                                      </p:cBhvr>
                                      <p:to>
                                        <p:strVal val="visible"/>
                                      </p:to>
                                    </p:set>
                                    <p:animEffect transition="in" filter="fade">
                                      <p:cBhvr>
                                        <p:cTn id="22" dur="500"/>
                                        <p:tgtEl>
                                          <p:spTgt spid="3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4"/>
                                        </p:tgtEl>
                                        <p:attrNameLst>
                                          <p:attrName>style.visibility</p:attrName>
                                        </p:attrNameLst>
                                      </p:cBhvr>
                                      <p:to>
                                        <p:strVal val="visible"/>
                                      </p:to>
                                    </p:set>
                                    <p:animEffect transition="in" filter="fade">
                                      <p:cBhvr>
                                        <p:cTn id="27" dur="500"/>
                                        <p:tgtEl>
                                          <p:spTgt spid="3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6"/>
                                        </p:tgtEl>
                                        <p:attrNameLst>
                                          <p:attrName>style.visibility</p:attrName>
                                        </p:attrNameLst>
                                      </p:cBhvr>
                                      <p:to>
                                        <p:strVal val="visible"/>
                                      </p:to>
                                    </p:set>
                                    <p:animEffect transition="in" filter="fade">
                                      <p:cBhvr>
                                        <p:cTn id="32"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Approach</a:t>
            </a:r>
            <a:endParaRPr lang="en-US" dirty="0"/>
          </a:p>
        </p:txBody>
      </p:sp>
      <p:sp>
        <p:nvSpPr>
          <p:cNvPr id="3" name="Content Placeholder 2"/>
          <p:cNvSpPr>
            <a:spLocks noGrp="1"/>
          </p:cNvSpPr>
          <p:nvPr>
            <p:ph idx="1"/>
          </p:nvPr>
        </p:nvSpPr>
        <p:spPr/>
        <p:txBody>
          <a:bodyPr/>
          <a:lstStyle/>
          <a:p>
            <a:r>
              <a:rPr lang="en-US" sz="2400" dirty="0" smtClean="0"/>
              <a:t>Project Management</a:t>
            </a:r>
          </a:p>
          <a:p>
            <a:r>
              <a:rPr lang="en-US" sz="2400" dirty="0" smtClean="0">
                <a:solidFill>
                  <a:schemeClr val="bg2"/>
                </a:solidFill>
              </a:rPr>
              <a:t>Quality Assurance</a:t>
            </a:r>
          </a:p>
          <a:p>
            <a:r>
              <a:rPr lang="en-US" sz="2400" dirty="0" smtClean="0">
                <a:solidFill>
                  <a:schemeClr val="bg2"/>
                </a:solidFill>
              </a:rPr>
              <a:t>Architectural Prototyping</a:t>
            </a:r>
          </a:p>
        </p:txBody>
      </p:sp>
      <p:sp>
        <p:nvSpPr>
          <p:cNvPr id="5" name="Slide Number Placeholder 4"/>
          <p:cNvSpPr>
            <a:spLocks noGrp="1"/>
          </p:cNvSpPr>
          <p:nvPr>
            <p:ph type="sldNum" sz="quarter" idx="10"/>
          </p:nvPr>
        </p:nvSpPr>
        <p:spPr/>
        <p:txBody>
          <a:bodyPr/>
          <a:lstStyle/>
          <a:p>
            <a:fld id="{8BE75BF4-F827-664A-A667-67002CB07057}" type="slidenum">
              <a:rPr lang="en-US" smtClean="0"/>
              <a:pPr/>
              <a:t>13</a:t>
            </a:fld>
            <a:endParaRPr lang="en-US"/>
          </a:p>
        </p:txBody>
      </p:sp>
      <p:sp>
        <p:nvSpPr>
          <p:cNvPr id="4" name="TextBox 12"/>
          <p:cNvSpPr txBox="1">
            <a:spLocks noChangeArrowheads="1"/>
          </p:cNvSpPr>
          <p:nvPr/>
        </p:nvSpPr>
        <p:spPr bwMode="auto">
          <a:xfrm>
            <a:off x="4267200" y="457200"/>
            <a:ext cx="54102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Arial" charset="0"/>
                <a:ea typeface="ＭＳ Ｐゴシック" charset="0"/>
                <a:cs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algn="ctr" eaLnBrk="0" fontAlgn="base" hangingPunct="0">
              <a:spcBef>
                <a:spcPct val="50000"/>
              </a:spcBef>
              <a:spcAft>
                <a:spcPct val="0"/>
              </a:spcAft>
              <a:defRPr sz="2000">
                <a:solidFill>
                  <a:schemeClr val="tx1"/>
                </a:solidFill>
                <a:latin typeface="Arial" charset="0"/>
                <a:ea typeface="ＭＳ Ｐゴシック" charset="0"/>
              </a:defRPr>
            </a:lvl6pPr>
            <a:lvl7pPr marL="2971800" indent="-228600" algn="ctr" eaLnBrk="0" fontAlgn="base" hangingPunct="0">
              <a:spcBef>
                <a:spcPct val="50000"/>
              </a:spcBef>
              <a:spcAft>
                <a:spcPct val="0"/>
              </a:spcAft>
              <a:defRPr sz="2000">
                <a:solidFill>
                  <a:schemeClr val="tx1"/>
                </a:solidFill>
                <a:latin typeface="Arial" charset="0"/>
                <a:ea typeface="ＭＳ Ｐゴシック" charset="0"/>
              </a:defRPr>
            </a:lvl7pPr>
            <a:lvl8pPr marL="3429000" indent="-228600" algn="ctr" eaLnBrk="0" fontAlgn="base" hangingPunct="0">
              <a:spcBef>
                <a:spcPct val="50000"/>
              </a:spcBef>
              <a:spcAft>
                <a:spcPct val="0"/>
              </a:spcAft>
              <a:defRPr sz="2000">
                <a:solidFill>
                  <a:schemeClr val="tx1"/>
                </a:solidFill>
                <a:latin typeface="Arial" charset="0"/>
                <a:ea typeface="ＭＳ Ｐゴシック" charset="0"/>
              </a:defRPr>
            </a:lvl8pPr>
            <a:lvl9pPr marL="3886200" indent="-228600" algn="ctr" eaLnBrk="0" fontAlgn="base" hangingPunct="0">
              <a:spcBef>
                <a:spcPct val="50000"/>
              </a:spcBef>
              <a:spcAft>
                <a:spcPct val="0"/>
              </a:spcAft>
              <a:defRPr sz="2000">
                <a:solidFill>
                  <a:schemeClr val="tx1"/>
                </a:solidFill>
                <a:latin typeface="Arial" charset="0"/>
                <a:ea typeface="ＭＳ Ｐゴシック" charset="0"/>
              </a:defRPr>
            </a:lvl9pPr>
          </a:lstStyle>
          <a:p>
            <a:pPr eaLnBrk="1" hangingPunct="1"/>
            <a:r>
              <a:rPr lang="en-US" sz="1600" b="1" dirty="0" smtClean="0">
                <a:latin typeface="Calibri"/>
                <a:cs typeface="Calibri"/>
              </a:rPr>
              <a:t>Project Management </a:t>
            </a:r>
            <a:r>
              <a:rPr lang="en-US" sz="1600" dirty="0" smtClean="0">
                <a:latin typeface="Calibri"/>
                <a:cs typeface="Calibri"/>
              </a:rPr>
              <a:t>/ Quality Assurance / Prototype</a:t>
            </a:r>
            <a:endParaRPr lang="en-US" sz="1600" dirty="0">
              <a:latin typeface="Calibri"/>
              <a:cs typeface="Calibri"/>
            </a:endParaRPr>
          </a:p>
        </p:txBody>
      </p:sp>
    </p:spTree>
    <p:extLst>
      <p:ext uri="{BB962C8B-B14F-4D97-AF65-F5344CB8AC3E}">
        <p14:creationId xmlns:p14="http://schemas.microsoft.com/office/powerpoint/2010/main" val="3877833013"/>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p:txBody>
          <a:bodyPr/>
          <a:lstStyle/>
          <a:p>
            <a:r>
              <a:rPr lang="en-US" dirty="0" smtClean="0"/>
              <a:t>Planning, Estimation, and Tracking</a:t>
            </a:r>
            <a:endParaRPr lang="en-US" dirty="0"/>
          </a:p>
        </p:txBody>
      </p:sp>
      <p:sp>
        <p:nvSpPr>
          <p:cNvPr id="5" name="Slide Number Placeholder 4"/>
          <p:cNvSpPr>
            <a:spLocks noGrp="1"/>
          </p:cNvSpPr>
          <p:nvPr>
            <p:ph type="sldNum" sz="quarter" idx="10"/>
          </p:nvPr>
        </p:nvSpPr>
        <p:spPr/>
        <p:txBody>
          <a:bodyPr/>
          <a:lstStyle/>
          <a:p>
            <a:fld id="{8BE75BF4-F827-664A-A667-67002CB07057}" type="slidenum">
              <a:rPr lang="en-US" smtClean="0"/>
              <a:pPr/>
              <a:t>14</a:t>
            </a:fld>
            <a:endParaRPr lang="en-US"/>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5483" y="1295400"/>
            <a:ext cx="8389917" cy="2743200"/>
          </a:xfrm>
          <a:prstGeom prst="rect">
            <a:avLst/>
          </a:prstGeom>
        </p:spPr>
      </p:pic>
      <p:sp>
        <p:nvSpPr>
          <p:cNvPr id="6" name="TextBox 12"/>
          <p:cNvSpPr txBox="1">
            <a:spLocks noChangeArrowheads="1"/>
          </p:cNvSpPr>
          <p:nvPr/>
        </p:nvSpPr>
        <p:spPr bwMode="auto">
          <a:xfrm>
            <a:off x="4267200" y="457200"/>
            <a:ext cx="54102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Arial" charset="0"/>
                <a:ea typeface="ＭＳ Ｐゴシック" charset="0"/>
                <a:cs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algn="ctr" eaLnBrk="0" fontAlgn="base" hangingPunct="0">
              <a:spcBef>
                <a:spcPct val="50000"/>
              </a:spcBef>
              <a:spcAft>
                <a:spcPct val="0"/>
              </a:spcAft>
              <a:defRPr sz="2000">
                <a:solidFill>
                  <a:schemeClr val="tx1"/>
                </a:solidFill>
                <a:latin typeface="Arial" charset="0"/>
                <a:ea typeface="ＭＳ Ｐゴシック" charset="0"/>
              </a:defRPr>
            </a:lvl6pPr>
            <a:lvl7pPr marL="2971800" indent="-228600" algn="ctr" eaLnBrk="0" fontAlgn="base" hangingPunct="0">
              <a:spcBef>
                <a:spcPct val="50000"/>
              </a:spcBef>
              <a:spcAft>
                <a:spcPct val="0"/>
              </a:spcAft>
              <a:defRPr sz="2000">
                <a:solidFill>
                  <a:schemeClr val="tx1"/>
                </a:solidFill>
                <a:latin typeface="Arial" charset="0"/>
                <a:ea typeface="ＭＳ Ｐゴシック" charset="0"/>
              </a:defRPr>
            </a:lvl7pPr>
            <a:lvl8pPr marL="3429000" indent="-228600" algn="ctr" eaLnBrk="0" fontAlgn="base" hangingPunct="0">
              <a:spcBef>
                <a:spcPct val="50000"/>
              </a:spcBef>
              <a:spcAft>
                <a:spcPct val="0"/>
              </a:spcAft>
              <a:defRPr sz="2000">
                <a:solidFill>
                  <a:schemeClr val="tx1"/>
                </a:solidFill>
                <a:latin typeface="Arial" charset="0"/>
                <a:ea typeface="ＭＳ Ｐゴシック" charset="0"/>
              </a:defRPr>
            </a:lvl8pPr>
            <a:lvl9pPr marL="3886200" indent="-228600" algn="ctr" eaLnBrk="0" fontAlgn="base" hangingPunct="0">
              <a:spcBef>
                <a:spcPct val="50000"/>
              </a:spcBef>
              <a:spcAft>
                <a:spcPct val="0"/>
              </a:spcAft>
              <a:defRPr sz="2000">
                <a:solidFill>
                  <a:schemeClr val="tx1"/>
                </a:solidFill>
                <a:latin typeface="Arial" charset="0"/>
                <a:ea typeface="ＭＳ Ｐゴシック" charset="0"/>
              </a:defRPr>
            </a:lvl9pPr>
          </a:lstStyle>
          <a:p>
            <a:pPr eaLnBrk="1" hangingPunct="1"/>
            <a:r>
              <a:rPr lang="en-US" sz="1600" b="1" dirty="0" smtClean="0">
                <a:latin typeface="Calibri"/>
                <a:cs typeface="Calibri"/>
              </a:rPr>
              <a:t>Project Management </a:t>
            </a:r>
            <a:r>
              <a:rPr lang="en-US" sz="1600" dirty="0" smtClean="0">
                <a:latin typeface="Calibri"/>
                <a:cs typeface="Calibri"/>
              </a:rPr>
              <a:t>/ Quality Assurance / Prototype</a:t>
            </a:r>
            <a:endParaRPr lang="en-US" sz="1600" dirty="0">
              <a:latin typeface="Calibri"/>
              <a:cs typeface="Calibri"/>
            </a:endParaRPr>
          </a:p>
        </p:txBody>
      </p:sp>
    </p:spTree>
    <p:extLst>
      <p:ext uri="{BB962C8B-B14F-4D97-AF65-F5344CB8AC3E}">
        <p14:creationId xmlns:p14="http://schemas.microsoft.com/office/powerpoint/2010/main" val="170891506"/>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Planning, Estimation, and Tracking</a:t>
            </a:r>
            <a:endParaRPr lang="en-US" dirty="0"/>
          </a:p>
        </p:txBody>
      </p:sp>
      <p:sp>
        <p:nvSpPr>
          <p:cNvPr id="4" name="Slide Number Placeholder 3"/>
          <p:cNvSpPr>
            <a:spLocks noGrp="1"/>
          </p:cNvSpPr>
          <p:nvPr>
            <p:ph type="sldNum" sz="quarter" idx="10"/>
          </p:nvPr>
        </p:nvSpPr>
        <p:spPr/>
        <p:txBody>
          <a:bodyPr/>
          <a:lstStyle/>
          <a:p>
            <a:fld id="{8BE75BF4-F827-664A-A667-67002CB07057}" type="slidenum">
              <a:rPr lang="en-US" smtClean="0"/>
              <a:pPr/>
              <a:t>15</a:t>
            </a:fld>
            <a:endParaRPr lang="en-US"/>
          </a:p>
        </p:txBody>
      </p:sp>
      <p:sp>
        <p:nvSpPr>
          <p:cNvPr id="10" name="TextBox 12"/>
          <p:cNvSpPr txBox="1">
            <a:spLocks noChangeArrowheads="1"/>
          </p:cNvSpPr>
          <p:nvPr/>
        </p:nvSpPr>
        <p:spPr bwMode="auto">
          <a:xfrm>
            <a:off x="4267200" y="457200"/>
            <a:ext cx="54102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Arial" charset="0"/>
                <a:ea typeface="ＭＳ Ｐゴシック" charset="0"/>
                <a:cs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algn="ctr" eaLnBrk="0" fontAlgn="base" hangingPunct="0">
              <a:spcBef>
                <a:spcPct val="50000"/>
              </a:spcBef>
              <a:spcAft>
                <a:spcPct val="0"/>
              </a:spcAft>
              <a:defRPr sz="2000">
                <a:solidFill>
                  <a:schemeClr val="tx1"/>
                </a:solidFill>
                <a:latin typeface="Arial" charset="0"/>
                <a:ea typeface="ＭＳ Ｐゴシック" charset="0"/>
              </a:defRPr>
            </a:lvl6pPr>
            <a:lvl7pPr marL="2971800" indent="-228600" algn="ctr" eaLnBrk="0" fontAlgn="base" hangingPunct="0">
              <a:spcBef>
                <a:spcPct val="50000"/>
              </a:spcBef>
              <a:spcAft>
                <a:spcPct val="0"/>
              </a:spcAft>
              <a:defRPr sz="2000">
                <a:solidFill>
                  <a:schemeClr val="tx1"/>
                </a:solidFill>
                <a:latin typeface="Arial" charset="0"/>
                <a:ea typeface="ＭＳ Ｐゴシック" charset="0"/>
              </a:defRPr>
            </a:lvl7pPr>
            <a:lvl8pPr marL="3429000" indent="-228600" algn="ctr" eaLnBrk="0" fontAlgn="base" hangingPunct="0">
              <a:spcBef>
                <a:spcPct val="50000"/>
              </a:spcBef>
              <a:spcAft>
                <a:spcPct val="0"/>
              </a:spcAft>
              <a:defRPr sz="2000">
                <a:solidFill>
                  <a:schemeClr val="tx1"/>
                </a:solidFill>
                <a:latin typeface="Arial" charset="0"/>
                <a:ea typeface="ＭＳ Ｐゴシック" charset="0"/>
              </a:defRPr>
            </a:lvl8pPr>
            <a:lvl9pPr marL="3886200" indent="-228600" algn="ctr" eaLnBrk="0" fontAlgn="base" hangingPunct="0">
              <a:spcBef>
                <a:spcPct val="50000"/>
              </a:spcBef>
              <a:spcAft>
                <a:spcPct val="0"/>
              </a:spcAft>
              <a:defRPr sz="2000">
                <a:solidFill>
                  <a:schemeClr val="tx1"/>
                </a:solidFill>
                <a:latin typeface="Arial" charset="0"/>
                <a:ea typeface="ＭＳ Ｐゴシック" charset="0"/>
              </a:defRPr>
            </a:lvl9pPr>
          </a:lstStyle>
          <a:p>
            <a:pPr eaLnBrk="1" hangingPunct="1"/>
            <a:r>
              <a:rPr lang="en-US" sz="1600" b="1" dirty="0" smtClean="0">
                <a:latin typeface="Calibri"/>
                <a:cs typeface="Calibri"/>
              </a:rPr>
              <a:t>Project Management</a:t>
            </a:r>
            <a:r>
              <a:rPr lang="en-US" sz="1600" dirty="0" smtClean="0">
                <a:latin typeface="Calibri"/>
                <a:cs typeface="Calibri"/>
              </a:rPr>
              <a:t>/ Quality Assurance/ Prototype</a:t>
            </a:r>
            <a:endParaRPr lang="en-US" sz="1600" dirty="0">
              <a:latin typeface="Calibri"/>
              <a:cs typeface="Calibri"/>
            </a:endParaRPr>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71500" y="1295400"/>
            <a:ext cx="7810500" cy="4876800"/>
          </a:xfrm>
        </p:spPr>
      </p:pic>
      <p:sp>
        <p:nvSpPr>
          <p:cNvPr id="8" name="Oval 7"/>
          <p:cNvSpPr/>
          <p:nvPr/>
        </p:nvSpPr>
        <p:spPr bwMode="auto">
          <a:xfrm>
            <a:off x="762000" y="2743200"/>
            <a:ext cx="7391400" cy="2362200"/>
          </a:xfrm>
          <a:prstGeom prst="ellipse">
            <a:avLst/>
          </a:prstGeom>
          <a:noFill/>
          <a:ln>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9" name="Oval 8"/>
          <p:cNvSpPr/>
          <p:nvPr/>
        </p:nvSpPr>
        <p:spPr bwMode="auto">
          <a:xfrm>
            <a:off x="6172200" y="2057400"/>
            <a:ext cx="2743200" cy="838200"/>
          </a:xfrm>
          <a:prstGeom prst="ellipse">
            <a:avLst/>
          </a:prstGeom>
          <a:noFill/>
          <a:ln>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Tree>
    <p:extLst>
      <p:ext uri="{BB962C8B-B14F-4D97-AF65-F5344CB8AC3E}">
        <p14:creationId xmlns:p14="http://schemas.microsoft.com/office/powerpoint/2010/main" val="381923763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Planning, Estimation, and Tracking</a:t>
            </a:r>
            <a:endParaRPr lang="en-US" dirty="0"/>
          </a:p>
        </p:txBody>
      </p:sp>
      <p:pic>
        <p:nvPicPr>
          <p:cNvPr id="12" name="Content Placeholder 11"/>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33400" y="1295400"/>
            <a:ext cx="7924800" cy="4876800"/>
          </a:xfrm>
        </p:spPr>
      </p:pic>
      <p:sp>
        <p:nvSpPr>
          <p:cNvPr id="4" name="Slide Number Placeholder 3"/>
          <p:cNvSpPr>
            <a:spLocks noGrp="1"/>
          </p:cNvSpPr>
          <p:nvPr>
            <p:ph type="sldNum" sz="quarter" idx="10"/>
          </p:nvPr>
        </p:nvSpPr>
        <p:spPr/>
        <p:txBody>
          <a:bodyPr/>
          <a:lstStyle/>
          <a:p>
            <a:fld id="{8BE75BF4-F827-664A-A667-67002CB07057}" type="slidenum">
              <a:rPr lang="en-US" smtClean="0"/>
              <a:pPr/>
              <a:t>16</a:t>
            </a:fld>
            <a:endParaRPr lang="en-US"/>
          </a:p>
        </p:txBody>
      </p:sp>
      <p:grpSp>
        <p:nvGrpSpPr>
          <p:cNvPr id="10" name="Group 9"/>
          <p:cNvGrpSpPr/>
          <p:nvPr/>
        </p:nvGrpSpPr>
        <p:grpSpPr>
          <a:xfrm>
            <a:off x="990600" y="2438400"/>
            <a:ext cx="2590800" cy="2057400"/>
            <a:chOff x="990600" y="2438400"/>
            <a:chExt cx="2590800" cy="2057400"/>
          </a:xfrm>
        </p:grpSpPr>
        <p:sp>
          <p:nvSpPr>
            <p:cNvPr id="11" name="Cloud 10"/>
            <p:cNvSpPr/>
            <p:nvPr/>
          </p:nvSpPr>
          <p:spPr bwMode="auto">
            <a:xfrm>
              <a:off x="990600" y="2438400"/>
              <a:ext cx="2590800" cy="2057400"/>
            </a:xfrm>
            <a:prstGeom prst="cloud">
              <a:avLst/>
            </a:prstGeom>
            <a:ln>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13" name="TextBox 12"/>
            <p:cNvSpPr txBox="1"/>
            <p:nvPr/>
          </p:nvSpPr>
          <p:spPr>
            <a:xfrm>
              <a:off x="1524000" y="2590800"/>
              <a:ext cx="1752600" cy="1569660"/>
            </a:xfrm>
            <a:prstGeom prst="rect">
              <a:avLst/>
            </a:prstGeom>
            <a:noFill/>
          </p:spPr>
          <p:txBody>
            <a:bodyPr wrap="square" rtlCol="0">
              <a:spAutoFit/>
            </a:bodyPr>
            <a:lstStyle/>
            <a:p>
              <a:r>
                <a:rPr lang="en-US" dirty="0" smtClean="0"/>
                <a:t>8 person- hours as the sweet spot.</a:t>
              </a:r>
              <a:endParaRPr lang="en-US" dirty="0"/>
            </a:p>
          </p:txBody>
        </p:sp>
      </p:grpSp>
      <p:grpSp>
        <p:nvGrpSpPr>
          <p:cNvPr id="14" name="Group 13"/>
          <p:cNvGrpSpPr/>
          <p:nvPr/>
        </p:nvGrpSpPr>
        <p:grpSpPr>
          <a:xfrm>
            <a:off x="4267200" y="2362200"/>
            <a:ext cx="3733800" cy="3124200"/>
            <a:chOff x="152400" y="1819894"/>
            <a:chExt cx="3429000" cy="2895600"/>
          </a:xfrm>
        </p:grpSpPr>
        <p:sp>
          <p:nvSpPr>
            <p:cNvPr id="15" name="Cloud 14"/>
            <p:cNvSpPr/>
            <p:nvPr/>
          </p:nvSpPr>
          <p:spPr bwMode="auto">
            <a:xfrm>
              <a:off x="152400" y="1819894"/>
              <a:ext cx="3429000" cy="2895600"/>
            </a:xfrm>
            <a:prstGeom prst="cloud">
              <a:avLst/>
            </a:prstGeom>
            <a:ln>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16" name="TextBox 15"/>
            <p:cNvSpPr txBox="1"/>
            <p:nvPr/>
          </p:nvSpPr>
          <p:spPr>
            <a:xfrm>
              <a:off x="831908" y="2197983"/>
              <a:ext cx="2171700" cy="2139422"/>
            </a:xfrm>
            <a:prstGeom prst="rect">
              <a:avLst/>
            </a:prstGeom>
            <a:noFill/>
          </p:spPr>
          <p:txBody>
            <a:bodyPr wrap="square" rtlCol="0">
              <a:spAutoFit/>
            </a:bodyPr>
            <a:lstStyle/>
            <a:p>
              <a:r>
                <a:rPr lang="en-US" dirty="0" smtClean="0"/>
                <a:t>We meticulously gathered data, but did not fully use it to our advantage.</a:t>
              </a:r>
              <a:endParaRPr lang="en-US" dirty="0"/>
            </a:p>
          </p:txBody>
        </p:sp>
      </p:grpSp>
      <p:sp>
        <p:nvSpPr>
          <p:cNvPr id="18" name="TextBox 12"/>
          <p:cNvSpPr txBox="1">
            <a:spLocks noChangeArrowheads="1"/>
          </p:cNvSpPr>
          <p:nvPr/>
        </p:nvSpPr>
        <p:spPr bwMode="auto">
          <a:xfrm>
            <a:off x="4267200" y="457200"/>
            <a:ext cx="54102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Arial" charset="0"/>
                <a:ea typeface="ＭＳ Ｐゴシック" charset="0"/>
                <a:cs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algn="ctr" eaLnBrk="0" fontAlgn="base" hangingPunct="0">
              <a:spcBef>
                <a:spcPct val="50000"/>
              </a:spcBef>
              <a:spcAft>
                <a:spcPct val="0"/>
              </a:spcAft>
              <a:defRPr sz="2000">
                <a:solidFill>
                  <a:schemeClr val="tx1"/>
                </a:solidFill>
                <a:latin typeface="Arial" charset="0"/>
                <a:ea typeface="ＭＳ Ｐゴシック" charset="0"/>
              </a:defRPr>
            </a:lvl6pPr>
            <a:lvl7pPr marL="2971800" indent="-228600" algn="ctr" eaLnBrk="0" fontAlgn="base" hangingPunct="0">
              <a:spcBef>
                <a:spcPct val="50000"/>
              </a:spcBef>
              <a:spcAft>
                <a:spcPct val="0"/>
              </a:spcAft>
              <a:defRPr sz="2000">
                <a:solidFill>
                  <a:schemeClr val="tx1"/>
                </a:solidFill>
                <a:latin typeface="Arial" charset="0"/>
                <a:ea typeface="ＭＳ Ｐゴシック" charset="0"/>
              </a:defRPr>
            </a:lvl7pPr>
            <a:lvl8pPr marL="3429000" indent="-228600" algn="ctr" eaLnBrk="0" fontAlgn="base" hangingPunct="0">
              <a:spcBef>
                <a:spcPct val="50000"/>
              </a:spcBef>
              <a:spcAft>
                <a:spcPct val="0"/>
              </a:spcAft>
              <a:defRPr sz="2000">
                <a:solidFill>
                  <a:schemeClr val="tx1"/>
                </a:solidFill>
                <a:latin typeface="Arial" charset="0"/>
                <a:ea typeface="ＭＳ Ｐゴシック" charset="0"/>
              </a:defRPr>
            </a:lvl8pPr>
            <a:lvl9pPr marL="3886200" indent="-228600" algn="ctr" eaLnBrk="0" fontAlgn="base" hangingPunct="0">
              <a:spcBef>
                <a:spcPct val="50000"/>
              </a:spcBef>
              <a:spcAft>
                <a:spcPct val="0"/>
              </a:spcAft>
              <a:defRPr sz="2000">
                <a:solidFill>
                  <a:schemeClr val="tx1"/>
                </a:solidFill>
                <a:latin typeface="Arial" charset="0"/>
                <a:ea typeface="ＭＳ Ｐゴシック" charset="0"/>
              </a:defRPr>
            </a:lvl9pPr>
          </a:lstStyle>
          <a:p>
            <a:pPr eaLnBrk="1" hangingPunct="1"/>
            <a:r>
              <a:rPr lang="en-US" sz="1600" b="1" dirty="0" smtClean="0">
                <a:latin typeface="Calibri"/>
                <a:cs typeface="Calibri"/>
              </a:rPr>
              <a:t>Project Management </a:t>
            </a:r>
            <a:r>
              <a:rPr lang="en-US" sz="1600" dirty="0" smtClean="0">
                <a:latin typeface="Calibri"/>
                <a:cs typeface="Calibri"/>
              </a:rPr>
              <a:t>/ Quality Assurance / Prototype</a:t>
            </a:r>
            <a:endParaRPr lang="en-US" sz="1600" dirty="0">
              <a:latin typeface="Calibri"/>
              <a:cs typeface="Calibri"/>
            </a:endParaRPr>
          </a:p>
        </p:txBody>
      </p:sp>
    </p:spTree>
    <p:extLst>
      <p:ext uri="{BB962C8B-B14F-4D97-AF65-F5344CB8AC3E}">
        <p14:creationId xmlns:p14="http://schemas.microsoft.com/office/powerpoint/2010/main" val="133370519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Planning, Estimation, and Tracking</a:t>
            </a:r>
            <a:endParaRPr lang="en-US" dirty="0"/>
          </a:p>
        </p:txBody>
      </p:sp>
      <p:sp>
        <p:nvSpPr>
          <p:cNvPr id="4" name="Slide Number Placeholder 3"/>
          <p:cNvSpPr>
            <a:spLocks noGrp="1"/>
          </p:cNvSpPr>
          <p:nvPr>
            <p:ph type="sldNum" sz="quarter" idx="10"/>
          </p:nvPr>
        </p:nvSpPr>
        <p:spPr/>
        <p:txBody>
          <a:bodyPr/>
          <a:lstStyle/>
          <a:p>
            <a:fld id="{8BE75BF4-F827-664A-A667-67002CB07057}" type="slidenum">
              <a:rPr lang="en-US" smtClean="0"/>
              <a:pPr/>
              <a:t>17</a:t>
            </a:fld>
            <a:endParaRPr lang="en-US"/>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400" y="1295400"/>
            <a:ext cx="7924800" cy="4876800"/>
          </a:xfrm>
          <a:prstGeom prst="rect">
            <a:avLst/>
          </a:prstGeom>
        </p:spPr>
      </p:pic>
      <p:grpSp>
        <p:nvGrpSpPr>
          <p:cNvPr id="9" name="Group 8"/>
          <p:cNvGrpSpPr/>
          <p:nvPr/>
        </p:nvGrpSpPr>
        <p:grpSpPr>
          <a:xfrm>
            <a:off x="990600" y="2086594"/>
            <a:ext cx="2819400" cy="2561606"/>
            <a:chOff x="990600" y="2086594"/>
            <a:chExt cx="2819400" cy="2561606"/>
          </a:xfrm>
        </p:grpSpPr>
        <p:sp>
          <p:nvSpPr>
            <p:cNvPr id="15" name="Cloud 14"/>
            <p:cNvSpPr/>
            <p:nvPr/>
          </p:nvSpPr>
          <p:spPr bwMode="auto">
            <a:xfrm>
              <a:off x="990600" y="2086594"/>
              <a:ext cx="2819400" cy="2561606"/>
            </a:xfrm>
            <a:prstGeom prst="cloud">
              <a:avLst/>
            </a:prstGeom>
            <a:ln>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16" name="TextBox 15"/>
            <p:cNvSpPr txBox="1"/>
            <p:nvPr/>
          </p:nvSpPr>
          <p:spPr>
            <a:xfrm>
              <a:off x="1600200" y="2404408"/>
              <a:ext cx="1752600" cy="1938992"/>
            </a:xfrm>
            <a:prstGeom prst="rect">
              <a:avLst/>
            </a:prstGeom>
            <a:noFill/>
          </p:spPr>
          <p:txBody>
            <a:bodyPr wrap="square" rtlCol="0">
              <a:spAutoFit/>
            </a:bodyPr>
            <a:lstStyle/>
            <a:p>
              <a:r>
                <a:rPr lang="en-US" dirty="0" smtClean="0"/>
                <a:t>- Objective status of tasks </a:t>
              </a:r>
            </a:p>
            <a:p>
              <a:r>
                <a:rPr lang="en-US" dirty="0" smtClean="0"/>
                <a:t>- Resource leveling </a:t>
              </a:r>
              <a:endParaRPr lang="en-US" dirty="0"/>
            </a:p>
          </p:txBody>
        </p:sp>
      </p:grpSp>
      <p:sp>
        <p:nvSpPr>
          <p:cNvPr id="11" name="TextBox 12"/>
          <p:cNvSpPr txBox="1">
            <a:spLocks noChangeArrowheads="1"/>
          </p:cNvSpPr>
          <p:nvPr/>
        </p:nvSpPr>
        <p:spPr bwMode="auto">
          <a:xfrm>
            <a:off x="4267200" y="457200"/>
            <a:ext cx="54102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Arial" charset="0"/>
                <a:ea typeface="ＭＳ Ｐゴシック" charset="0"/>
                <a:cs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algn="ctr" eaLnBrk="0" fontAlgn="base" hangingPunct="0">
              <a:spcBef>
                <a:spcPct val="50000"/>
              </a:spcBef>
              <a:spcAft>
                <a:spcPct val="0"/>
              </a:spcAft>
              <a:defRPr sz="2000">
                <a:solidFill>
                  <a:schemeClr val="tx1"/>
                </a:solidFill>
                <a:latin typeface="Arial" charset="0"/>
                <a:ea typeface="ＭＳ Ｐゴシック" charset="0"/>
              </a:defRPr>
            </a:lvl6pPr>
            <a:lvl7pPr marL="2971800" indent="-228600" algn="ctr" eaLnBrk="0" fontAlgn="base" hangingPunct="0">
              <a:spcBef>
                <a:spcPct val="50000"/>
              </a:spcBef>
              <a:spcAft>
                <a:spcPct val="0"/>
              </a:spcAft>
              <a:defRPr sz="2000">
                <a:solidFill>
                  <a:schemeClr val="tx1"/>
                </a:solidFill>
                <a:latin typeface="Arial" charset="0"/>
                <a:ea typeface="ＭＳ Ｐゴシック" charset="0"/>
              </a:defRPr>
            </a:lvl7pPr>
            <a:lvl8pPr marL="3429000" indent="-228600" algn="ctr" eaLnBrk="0" fontAlgn="base" hangingPunct="0">
              <a:spcBef>
                <a:spcPct val="50000"/>
              </a:spcBef>
              <a:spcAft>
                <a:spcPct val="0"/>
              </a:spcAft>
              <a:defRPr sz="2000">
                <a:solidFill>
                  <a:schemeClr val="tx1"/>
                </a:solidFill>
                <a:latin typeface="Arial" charset="0"/>
                <a:ea typeface="ＭＳ Ｐゴシック" charset="0"/>
              </a:defRPr>
            </a:lvl8pPr>
            <a:lvl9pPr marL="3886200" indent="-228600" algn="ctr" eaLnBrk="0" fontAlgn="base" hangingPunct="0">
              <a:spcBef>
                <a:spcPct val="50000"/>
              </a:spcBef>
              <a:spcAft>
                <a:spcPct val="0"/>
              </a:spcAft>
              <a:defRPr sz="2000">
                <a:solidFill>
                  <a:schemeClr val="tx1"/>
                </a:solidFill>
                <a:latin typeface="Arial" charset="0"/>
                <a:ea typeface="ＭＳ Ｐゴシック" charset="0"/>
              </a:defRPr>
            </a:lvl9pPr>
          </a:lstStyle>
          <a:p>
            <a:pPr eaLnBrk="1" hangingPunct="1"/>
            <a:r>
              <a:rPr lang="en-US" sz="1600" b="1" dirty="0" smtClean="0">
                <a:latin typeface="Calibri"/>
                <a:cs typeface="Calibri"/>
              </a:rPr>
              <a:t>Project Management </a:t>
            </a:r>
            <a:r>
              <a:rPr lang="en-US" sz="1600" dirty="0" smtClean="0">
                <a:latin typeface="Calibri"/>
                <a:cs typeface="Calibri"/>
              </a:rPr>
              <a:t>/ Quality Assurance / Prototype</a:t>
            </a:r>
            <a:endParaRPr lang="en-US" sz="1600" dirty="0">
              <a:latin typeface="Calibri"/>
              <a:cs typeface="Calibri"/>
            </a:endParaRPr>
          </a:p>
        </p:txBody>
      </p:sp>
    </p:spTree>
    <p:extLst>
      <p:ext uri="{BB962C8B-B14F-4D97-AF65-F5344CB8AC3E}">
        <p14:creationId xmlns:p14="http://schemas.microsoft.com/office/powerpoint/2010/main" val="306701689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Planning, Estimation, and Tracking</a:t>
            </a:r>
            <a:endParaRPr lang="en-US" dirty="0"/>
          </a:p>
        </p:txBody>
      </p:sp>
      <p:sp>
        <p:nvSpPr>
          <p:cNvPr id="4" name="Slide Number Placeholder 3"/>
          <p:cNvSpPr>
            <a:spLocks noGrp="1"/>
          </p:cNvSpPr>
          <p:nvPr>
            <p:ph type="sldNum" sz="quarter" idx="10"/>
          </p:nvPr>
        </p:nvSpPr>
        <p:spPr/>
        <p:txBody>
          <a:bodyPr/>
          <a:lstStyle/>
          <a:p>
            <a:fld id="{8BE75BF4-F827-664A-A667-67002CB07057}" type="slidenum">
              <a:rPr lang="en-US" smtClean="0"/>
              <a:pPr/>
              <a:t>18</a:t>
            </a:fld>
            <a:endParaRPr lang="en-US"/>
          </a:p>
        </p:txBody>
      </p:sp>
      <p:graphicFrame>
        <p:nvGraphicFramePr>
          <p:cNvPr id="9" name="Chart 8"/>
          <p:cNvGraphicFramePr>
            <a:graphicFrameLocks/>
          </p:cNvGraphicFramePr>
          <p:nvPr>
            <p:extLst>
              <p:ext uri="{D42A27DB-BD31-4B8C-83A1-F6EECF244321}">
                <p14:modId xmlns:p14="http://schemas.microsoft.com/office/powerpoint/2010/main" val="3525731817"/>
              </p:ext>
            </p:extLst>
          </p:nvPr>
        </p:nvGraphicFramePr>
        <p:xfrm>
          <a:off x="609600" y="1371600"/>
          <a:ext cx="7239000" cy="3733800"/>
        </p:xfrm>
        <a:graphic>
          <a:graphicData uri="http://schemas.openxmlformats.org/drawingml/2006/chart">
            <c:chart xmlns:c="http://schemas.openxmlformats.org/drawingml/2006/chart" xmlns:r="http://schemas.openxmlformats.org/officeDocument/2006/relationships" r:id="rId3"/>
          </a:graphicData>
        </a:graphic>
      </p:graphicFrame>
      <p:grpSp>
        <p:nvGrpSpPr>
          <p:cNvPr id="10" name="Group 9"/>
          <p:cNvGrpSpPr/>
          <p:nvPr/>
        </p:nvGrpSpPr>
        <p:grpSpPr>
          <a:xfrm>
            <a:off x="609600" y="2590801"/>
            <a:ext cx="3505200" cy="2669060"/>
            <a:chOff x="990600" y="2086594"/>
            <a:chExt cx="2819400" cy="2561606"/>
          </a:xfrm>
        </p:grpSpPr>
        <p:sp>
          <p:nvSpPr>
            <p:cNvPr id="11" name="Cloud 10"/>
            <p:cNvSpPr/>
            <p:nvPr/>
          </p:nvSpPr>
          <p:spPr bwMode="auto">
            <a:xfrm>
              <a:off x="990600" y="2086594"/>
              <a:ext cx="2819400" cy="2561606"/>
            </a:xfrm>
            <a:prstGeom prst="cloud">
              <a:avLst/>
            </a:prstGeom>
            <a:ln>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12" name="TextBox 11"/>
            <p:cNvSpPr txBox="1"/>
            <p:nvPr/>
          </p:nvSpPr>
          <p:spPr>
            <a:xfrm>
              <a:off x="1606568" y="2411031"/>
              <a:ext cx="1752600" cy="1860930"/>
            </a:xfrm>
            <a:prstGeom prst="rect">
              <a:avLst/>
            </a:prstGeom>
            <a:noFill/>
          </p:spPr>
          <p:txBody>
            <a:bodyPr wrap="square" rtlCol="0">
              <a:spAutoFit/>
            </a:bodyPr>
            <a:lstStyle/>
            <a:p>
              <a:r>
                <a:rPr lang="en-US" dirty="0" smtClean="0"/>
                <a:t>Coordination problems and challenges during weekends.</a:t>
              </a:r>
              <a:endParaRPr lang="en-US" dirty="0"/>
            </a:p>
          </p:txBody>
        </p:sp>
      </p:grpSp>
      <p:sp>
        <p:nvSpPr>
          <p:cNvPr id="14" name="TextBox 12"/>
          <p:cNvSpPr txBox="1">
            <a:spLocks noChangeArrowheads="1"/>
          </p:cNvSpPr>
          <p:nvPr/>
        </p:nvSpPr>
        <p:spPr bwMode="auto">
          <a:xfrm>
            <a:off x="4267200" y="457200"/>
            <a:ext cx="54102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Arial" charset="0"/>
                <a:ea typeface="ＭＳ Ｐゴシック" charset="0"/>
                <a:cs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algn="ctr" eaLnBrk="0" fontAlgn="base" hangingPunct="0">
              <a:spcBef>
                <a:spcPct val="50000"/>
              </a:spcBef>
              <a:spcAft>
                <a:spcPct val="0"/>
              </a:spcAft>
              <a:defRPr sz="2000">
                <a:solidFill>
                  <a:schemeClr val="tx1"/>
                </a:solidFill>
                <a:latin typeface="Arial" charset="0"/>
                <a:ea typeface="ＭＳ Ｐゴシック" charset="0"/>
              </a:defRPr>
            </a:lvl6pPr>
            <a:lvl7pPr marL="2971800" indent="-228600" algn="ctr" eaLnBrk="0" fontAlgn="base" hangingPunct="0">
              <a:spcBef>
                <a:spcPct val="50000"/>
              </a:spcBef>
              <a:spcAft>
                <a:spcPct val="0"/>
              </a:spcAft>
              <a:defRPr sz="2000">
                <a:solidFill>
                  <a:schemeClr val="tx1"/>
                </a:solidFill>
                <a:latin typeface="Arial" charset="0"/>
                <a:ea typeface="ＭＳ Ｐゴシック" charset="0"/>
              </a:defRPr>
            </a:lvl7pPr>
            <a:lvl8pPr marL="3429000" indent="-228600" algn="ctr" eaLnBrk="0" fontAlgn="base" hangingPunct="0">
              <a:spcBef>
                <a:spcPct val="50000"/>
              </a:spcBef>
              <a:spcAft>
                <a:spcPct val="0"/>
              </a:spcAft>
              <a:defRPr sz="2000">
                <a:solidFill>
                  <a:schemeClr val="tx1"/>
                </a:solidFill>
                <a:latin typeface="Arial" charset="0"/>
                <a:ea typeface="ＭＳ Ｐゴシック" charset="0"/>
              </a:defRPr>
            </a:lvl8pPr>
            <a:lvl9pPr marL="3886200" indent="-228600" algn="ctr" eaLnBrk="0" fontAlgn="base" hangingPunct="0">
              <a:spcBef>
                <a:spcPct val="50000"/>
              </a:spcBef>
              <a:spcAft>
                <a:spcPct val="0"/>
              </a:spcAft>
              <a:defRPr sz="2000">
                <a:solidFill>
                  <a:schemeClr val="tx1"/>
                </a:solidFill>
                <a:latin typeface="Arial" charset="0"/>
                <a:ea typeface="ＭＳ Ｐゴシック" charset="0"/>
              </a:defRPr>
            </a:lvl9pPr>
          </a:lstStyle>
          <a:p>
            <a:pPr eaLnBrk="1" hangingPunct="1"/>
            <a:r>
              <a:rPr lang="en-US" sz="1600" b="1" dirty="0" smtClean="0">
                <a:latin typeface="Calibri"/>
                <a:cs typeface="Calibri"/>
              </a:rPr>
              <a:t>Project Management </a:t>
            </a:r>
            <a:r>
              <a:rPr lang="en-US" sz="1600" dirty="0" smtClean="0">
                <a:latin typeface="Calibri"/>
                <a:cs typeface="Calibri"/>
              </a:rPr>
              <a:t>/ Quality Assurance / Prototype</a:t>
            </a:r>
            <a:endParaRPr lang="en-US" sz="1600" dirty="0">
              <a:latin typeface="Calibri"/>
              <a:cs typeface="Calibri"/>
            </a:endParaRPr>
          </a:p>
        </p:txBody>
      </p:sp>
    </p:spTree>
    <p:extLst>
      <p:ext uri="{BB962C8B-B14F-4D97-AF65-F5344CB8AC3E}">
        <p14:creationId xmlns:p14="http://schemas.microsoft.com/office/powerpoint/2010/main" val="171844014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Top 3 Risks – End of Summer 2012</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650883839"/>
              </p:ext>
            </p:extLst>
          </p:nvPr>
        </p:nvGraphicFramePr>
        <p:xfrm>
          <a:off x="533400" y="1447801"/>
          <a:ext cx="8153400" cy="4624289"/>
        </p:xfrm>
        <a:graphic>
          <a:graphicData uri="http://schemas.openxmlformats.org/drawingml/2006/table">
            <a:tbl>
              <a:tblPr firstRow="1" bandRow="1">
                <a:tableStyleId>{ED083AE6-46FA-4A59-8FB0-9F97EB10719F}</a:tableStyleId>
              </a:tblPr>
              <a:tblGrid>
                <a:gridCol w="2590800"/>
                <a:gridCol w="2590800"/>
                <a:gridCol w="2971800"/>
              </a:tblGrid>
              <a:tr h="312129">
                <a:tc>
                  <a:txBody>
                    <a:bodyPr/>
                    <a:lstStyle/>
                    <a:p>
                      <a:r>
                        <a:rPr lang="en-US" dirty="0" smtClean="0"/>
                        <a:t>Condition</a:t>
                      </a:r>
                      <a:r>
                        <a:rPr lang="en-US" baseline="0" dirty="0" smtClean="0"/>
                        <a:t> </a:t>
                      </a:r>
                      <a:endParaRPr lang="en-US" dirty="0"/>
                    </a:p>
                  </a:txBody>
                  <a:tcPr/>
                </a:tc>
                <a:tc>
                  <a:txBody>
                    <a:bodyPr/>
                    <a:lstStyle/>
                    <a:p>
                      <a:r>
                        <a:rPr lang="en-US" dirty="0" smtClean="0"/>
                        <a:t>Consequence</a:t>
                      </a:r>
                      <a:r>
                        <a:rPr lang="en-US" baseline="0" dirty="0" smtClean="0"/>
                        <a:t> </a:t>
                      </a:r>
                      <a:endParaRPr lang="en-US" dirty="0"/>
                    </a:p>
                  </a:txBody>
                  <a:tcPr/>
                </a:tc>
                <a:tc>
                  <a:txBody>
                    <a:bodyPr/>
                    <a:lstStyle/>
                    <a:p>
                      <a:r>
                        <a:rPr lang="en-US" dirty="0" smtClean="0"/>
                        <a:t>Mitigation</a:t>
                      </a:r>
                      <a:r>
                        <a:rPr lang="en-US" baseline="0" dirty="0" smtClean="0"/>
                        <a:t> Strategy </a:t>
                      </a:r>
                      <a:endParaRPr lang="en-US" dirty="0"/>
                    </a:p>
                  </a:txBody>
                  <a:tcPr/>
                </a:tc>
              </a:tr>
              <a:tr h="132655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600" kern="1200" dirty="0" smtClean="0">
                          <a:effectLst/>
                        </a:rPr>
                        <a:t>Verifying</a:t>
                      </a:r>
                      <a:r>
                        <a:rPr lang="en-US" sz="1600" kern="1200" baseline="0" dirty="0" smtClean="0">
                          <a:effectLst/>
                        </a:rPr>
                        <a:t> systemic properties, such as performance and scalability took much more time to complete, as compared to the estimated time. </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600" kern="1200" dirty="0" smtClean="0">
                          <a:effectLst/>
                        </a:rPr>
                        <a:t>We may not be able to verify</a:t>
                      </a:r>
                      <a:r>
                        <a:rPr lang="en-US" sz="1600" kern="1200" baseline="0" dirty="0" smtClean="0">
                          <a:effectLst/>
                        </a:rPr>
                        <a:t> all the systemic properties by the end of the project.</a:t>
                      </a:r>
                    </a:p>
                  </a:txBody>
                  <a:tcPr/>
                </a:tc>
                <a:tc>
                  <a:txBody>
                    <a:bodyPr/>
                    <a:lstStyle/>
                    <a:p>
                      <a:pPr marL="342900" marR="0" indent="-342900" algn="l" defTabSz="457200" rtl="0" eaLnBrk="1" fontAlgn="auto" latinLnBrk="0" hangingPunct="1">
                        <a:lnSpc>
                          <a:spcPct val="100000"/>
                        </a:lnSpc>
                        <a:spcBef>
                          <a:spcPts val="0"/>
                        </a:spcBef>
                        <a:spcAft>
                          <a:spcPts val="0"/>
                        </a:spcAft>
                        <a:buClrTx/>
                        <a:buSzTx/>
                        <a:buFontTx/>
                        <a:buAutoNum type="arabicPeriod"/>
                        <a:tabLst/>
                        <a:defRPr/>
                      </a:pPr>
                      <a:r>
                        <a:rPr lang="en-US" sz="1600" kern="1200" dirty="0" smtClean="0">
                          <a:effectLst/>
                        </a:rPr>
                        <a:t>Re-scope the</a:t>
                      </a:r>
                      <a:r>
                        <a:rPr lang="en-US" sz="1600" kern="1200" baseline="0" dirty="0" smtClean="0">
                          <a:effectLst/>
                        </a:rPr>
                        <a:t> verification of the systemic properties with the client. </a:t>
                      </a:r>
                    </a:p>
                    <a:p>
                      <a:pPr marL="342900" marR="0" indent="-342900" algn="l" defTabSz="457200" rtl="0" eaLnBrk="1" fontAlgn="auto" latinLnBrk="0" hangingPunct="1">
                        <a:lnSpc>
                          <a:spcPct val="100000"/>
                        </a:lnSpc>
                        <a:spcBef>
                          <a:spcPts val="0"/>
                        </a:spcBef>
                        <a:spcAft>
                          <a:spcPts val="0"/>
                        </a:spcAft>
                        <a:buClrTx/>
                        <a:buSzTx/>
                        <a:buFontTx/>
                        <a:buAutoNum type="arabicPeriod"/>
                        <a:tabLst/>
                        <a:defRPr/>
                      </a:pPr>
                      <a:r>
                        <a:rPr lang="en-US" sz="1600" kern="1200" baseline="0" dirty="0" smtClean="0">
                          <a:effectLst/>
                        </a:rPr>
                        <a:t>Plan, and setup the testing infrastructure in advance. </a:t>
                      </a:r>
                    </a:p>
                  </a:txBody>
                  <a:tcPr/>
                </a:tc>
              </a:tr>
              <a:tr h="132655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600" kern="1200" baseline="0" dirty="0" smtClean="0">
                          <a:effectLst/>
                        </a:rPr>
                        <a:t>There is a substantial gap between existing performance numbers of the persistence service, as compared to the required performance numbers. </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600" kern="1200" dirty="0" smtClean="0">
                          <a:effectLst/>
                        </a:rPr>
                        <a:t>We may not have an architectural design</a:t>
                      </a:r>
                      <a:r>
                        <a:rPr lang="en-US" sz="1600" kern="1200" baseline="0" dirty="0" smtClean="0">
                          <a:effectLst/>
                        </a:rPr>
                        <a:t> that meets the performance requirements of the client. </a:t>
                      </a:r>
                      <a:endParaRPr lang="en-US" sz="1600" dirty="0"/>
                    </a:p>
                  </a:txBody>
                  <a:tcPr/>
                </a:tc>
                <a:tc>
                  <a:txBody>
                    <a:bodyPr/>
                    <a:lstStyle/>
                    <a:p>
                      <a:pPr marL="342900" marR="0" indent="-342900" algn="l" defTabSz="457200" rtl="0" eaLnBrk="1" fontAlgn="auto" latinLnBrk="0" hangingPunct="1">
                        <a:lnSpc>
                          <a:spcPct val="100000"/>
                        </a:lnSpc>
                        <a:spcBef>
                          <a:spcPts val="0"/>
                        </a:spcBef>
                        <a:spcAft>
                          <a:spcPts val="0"/>
                        </a:spcAft>
                        <a:buClrTx/>
                        <a:buSzTx/>
                        <a:buFont typeface="+mj-lt"/>
                        <a:buAutoNum type="arabicPeriod"/>
                        <a:tabLst/>
                        <a:defRPr/>
                      </a:pPr>
                      <a:r>
                        <a:rPr lang="en-US" sz="1600" kern="1200" dirty="0" smtClean="0">
                          <a:effectLst/>
                        </a:rPr>
                        <a:t>Allocate dedicated</a:t>
                      </a:r>
                      <a:r>
                        <a:rPr lang="en-US" sz="1600" kern="1200" baseline="0" dirty="0" smtClean="0">
                          <a:effectLst/>
                        </a:rPr>
                        <a:t> resources for the performance tuning of the persistence service. </a:t>
                      </a:r>
                    </a:p>
                    <a:p>
                      <a:pPr marL="342900" marR="0" indent="-342900" algn="l" defTabSz="457200" rtl="0" eaLnBrk="1" fontAlgn="auto" latinLnBrk="0" hangingPunct="1">
                        <a:lnSpc>
                          <a:spcPct val="100000"/>
                        </a:lnSpc>
                        <a:spcBef>
                          <a:spcPts val="0"/>
                        </a:spcBef>
                        <a:spcAft>
                          <a:spcPts val="0"/>
                        </a:spcAft>
                        <a:buClrTx/>
                        <a:buSzTx/>
                        <a:buFont typeface="+mj-lt"/>
                        <a:buAutoNum type="arabicPeriod"/>
                        <a:tabLst/>
                        <a:defRPr/>
                      </a:pPr>
                      <a:r>
                        <a:rPr lang="en-US" sz="1600" kern="1200" baseline="0" dirty="0" smtClean="0">
                          <a:effectLst/>
                        </a:rPr>
                        <a:t>Leverage client’s experience</a:t>
                      </a:r>
                    </a:p>
                  </a:txBody>
                  <a:tcPr/>
                </a:tc>
              </a:tr>
              <a:tr h="1149569">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600" kern="1200" baseline="0" dirty="0" smtClean="0">
                          <a:effectLst/>
                        </a:rPr>
                        <a:t>Not all use cases were taken into consideration when coming up with the test cases. </a:t>
                      </a:r>
                    </a:p>
                  </a:txBody>
                  <a:tcPr/>
                </a:tc>
                <a:tc>
                  <a:txBody>
                    <a:bodyPr/>
                    <a:lstStyle/>
                    <a:p>
                      <a:pPr marL="0" indent="0">
                        <a:buNone/>
                      </a:pPr>
                      <a:r>
                        <a:rPr lang="en-US" sz="1600" dirty="0" smtClean="0"/>
                        <a:t>All</a:t>
                      </a:r>
                      <a:r>
                        <a:rPr lang="en-US" sz="1600" baseline="0" dirty="0" smtClean="0"/>
                        <a:t> functional requirements of the system may not be verified. </a:t>
                      </a:r>
                      <a:endParaRPr lang="en-US" sz="1600" dirty="0"/>
                    </a:p>
                  </a:txBody>
                  <a:tcPr/>
                </a:tc>
                <a:tc>
                  <a:txBody>
                    <a:bodyPr/>
                    <a:lstStyle/>
                    <a:p>
                      <a:pPr marL="342900" marR="0" indent="-342900" algn="l" defTabSz="457200" rtl="0" eaLnBrk="1" fontAlgn="auto" latinLnBrk="0" hangingPunct="1">
                        <a:lnSpc>
                          <a:spcPct val="100000"/>
                        </a:lnSpc>
                        <a:spcBef>
                          <a:spcPts val="0"/>
                        </a:spcBef>
                        <a:spcAft>
                          <a:spcPts val="0"/>
                        </a:spcAft>
                        <a:buClrTx/>
                        <a:buSzTx/>
                        <a:buFont typeface="+mj-lt"/>
                        <a:buAutoNum type="arabicPeriod"/>
                        <a:tabLst/>
                        <a:defRPr/>
                      </a:pPr>
                      <a:r>
                        <a:rPr lang="en-US" sz="1600" kern="1200" baseline="0" dirty="0" smtClean="0">
                          <a:effectLst/>
                        </a:rPr>
                        <a:t>Re-prioritize functional requirements with the client. </a:t>
                      </a:r>
                    </a:p>
                    <a:p>
                      <a:pPr marL="342900" marR="0" indent="-342900" algn="l" defTabSz="457200" rtl="0" eaLnBrk="1" fontAlgn="auto" latinLnBrk="0" hangingPunct="1">
                        <a:lnSpc>
                          <a:spcPct val="100000"/>
                        </a:lnSpc>
                        <a:spcBef>
                          <a:spcPts val="0"/>
                        </a:spcBef>
                        <a:spcAft>
                          <a:spcPts val="0"/>
                        </a:spcAft>
                        <a:buClrTx/>
                        <a:buSzTx/>
                        <a:buFont typeface="+mj-lt"/>
                        <a:buAutoNum type="arabicPeriod"/>
                        <a:tabLst/>
                        <a:defRPr/>
                      </a:pPr>
                      <a:r>
                        <a:rPr lang="en-US" sz="1600" kern="1200" baseline="0" dirty="0" smtClean="0">
                          <a:effectLst/>
                        </a:rPr>
                        <a:t>Add and map test cases for the required functionalities. </a:t>
                      </a:r>
                    </a:p>
                  </a:txBody>
                  <a:tcPr/>
                </a:tc>
              </a:tr>
            </a:tbl>
          </a:graphicData>
        </a:graphic>
      </p:graphicFrame>
      <p:sp>
        <p:nvSpPr>
          <p:cNvPr id="3" name="Slide Number Placeholder 2"/>
          <p:cNvSpPr>
            <a:spLocks noGrp="1"/>
          </p:cNvSpPr>
          <p:nvPr>
            <p:ph type="sldNum" sz="quarter" idx="10"/>
          </p:nvPr>
        </p:nvSpPr>
        <p:spPr/>
        <p:txBody>
          <a:bodyPr/>
          <a:lstStyle/>
          <a:p>
            <a:fld id="{8BE75BF4-F827-664A-A667-67002CB07057}" type="slidenum">
              <a:rPr lang="en-US" smtClean="0"/>
              <a:pPr/>
              <a:t>19</a:t>
            </a:fld>
            <a:endParaRPr lang="en-US"/>
          </a:p>
        </p:txBody>
      </p:sp>
      <p:sp>
        <p:nvSpPr>
          <p:cNvPr id="6" name="TextBox 12"/>
          <p:cNvSpPr txBox="1">
            <a:spLocks noChangeArrowheads="1"/>
          </p:cNvSpPr>
          <p:nvPr/>
        </p:nvSpPr>
        <p:spPr bwMode="auto">
          <a:xfrm>
            <a:off x="4267200" y="457200"/>
            <a:ext cx="54102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Arial" charset="0"/>
                <a:ea typeface="ＭＳ Ｐゴシック" charset="0"/>
                <a:cs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algn="ctr" eaLnBrk="0" fontAlgn="base" hangingPunct="0">
              <a:spcBef>
                <a:spcPct val="50000"/>
              </a:spcBef>
              <a:spcAft>
                <a:spcPct val="0"/>
              </a:spcAft>
              <a:defRPr sz="2000">
                <a:solidFill>
                  <a:schemeClr val="tx1"/>
                </a:solidFill>
                <a:latin typeface="Arial" charset="0"/>
                <a:ea typeface="ＭＳ Ｐゴシック" charset="0"/>
              </a:defRPr>
            </a:lvl6pPr>
            <a:lvl7pPr marL="2971800" indent="-228600" algn="ctr" eaLnBrk="0" fontAlgn="base" hangingPunct="0">
              <a:spcBef>
                <a:spcPct val="50000"/>
              </a:spcBef>
              <a:spcAft>
                <a:spcPct val="0"/>
              </a:spcAft>
              <a:defRPr sz="2000">
                <a:solidFill>
                  <a:schemeClr val="tx1"/>
                </a:solidFill>
                <a:latin typeface="Arial" charset="0"/>
                <a:ea typeface="ＭＳ Ｐゴシック" charset="0"/>
              </a:defRPr>
            </a:lvl7pPr>
            <a:lvl8pPr marL="3429000" indent="-228600" algn="ctr" eaLnBrk="0" fontAlgn="base" hangingPunct="0">
              <a:spcBef>
                <a:spcPct val="50000"/>
              </a:spcBef>
              <a:spcAft>
                <a:spcPct val="0"/>
              </a:spcAft>
              <a:defRPr sz="2000">
                <a:solidFill>
                  <a:schemeClr val="tx1"/>
                </a:solidFill>
                <a:latin typeface="Arial" charset="0"/>
                <a:ea typeface="ＭＳ Ｐゴシック" charset="0"/>
              </a:defRPr>
            </a:lvl8pPr>
            <a:lvl9pPr marL="3886200" indent="-228600" algn="ctr" eaLnBrk="0" fontAlgn="base" hangingPunct="0">
              <a:spcBef>
                <a:spcPct val="50000"/>
              </a:spcBef>
              <a:spcAft>
                <a:spcPct val="0"/>
              </a:spcAft>
              <a:defRPr sz="2000">
                <a:solidFill>
                  <a:schemeClr val="tx1"/>
                </a:solidFill>
                <a:latin typeface="Arial" charset="0"/>
                <a:ea typeface="ＭＳ Ｐゴシック" charset="0"/>
              </a:defRPr>
            </a:lvl9pPr>
          </a:lstStyle>
          <a:p>
            <a:pPr eaLnBrk="1" hangingPunct="1"/>
            <a:r>
              <a:rPr lang="en-US" sz="1600" b="1" dirty="0" smtClean="0">
                <a:latin typeface="Calibri"/>
                <a:cs typeface="Calibri"/>
              </a:rPr>
              <a:t>Project Management </a:t>
            </a:r>
            <a:r>
              <a:rPr lang="en-US" sz="1600" dirty="0" smtClean="0">
                <a:latin typeface="Calibri"/>
                <a:cs typeface="Calibri"/>
              </a:rPr>
              <a:t>/ Quality Assurance / Prototype</a:t>
            </a:r>
            <a:endParaRPr lang="en-US" sz="1600" dirty="0">
              <a:latin typeface="Calibri"/>
              <a:cs typeface="Calibri"/>
            </a:endParaRPr>
          </a:p>
        </p:txBody>
      </p:sp>
    </p:spTree>
    <p:extLst>
      <p:ext uri="{BB962C8B-B14F-4D97-AF65-F5344CB8AC3E}">
        <p14:creationId xmlns:p14="http://schemas.microsoft.com/office/powerpoint/2010/main" val="1815479757"/>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p:txBody>
          <a:bodyPr/>
          <a:lstStyle/>
          <a:p>
            <a:r>
              <a:rPr lang="en-US" dirty="0" smtClean="0"/>
              <a:t>Agenda</a:t>
            </a:r>
            <a:endParaRPr lang="en-US" dirty="0"/>
          </a:p>
        </p:txBody>
      </p:sp>
      <p:sp>
        <p:nvSpPr>
          <p:cNvPr id="3075" name="Rectangle 3"/>
          <p:cNvSpPr>
            <a:spLocks noGrp="1" noChangeArrowheads="1"/>
          </p:cNvSpPr>
          <p:nvPr>
            <p:ph idx="1"/>
          </p:nvPr>
        </p:nvSpPr>
        <p:spPr/>
        <p:txBody>
          <a:bodyPr/>
          <a:lstStyle/>
          <a:p>
            <a:r>
              <a:rPr lang="en-US" sz="2600" dirty="0"/>
              <a:t>Team</a:t>
            </a:r>
          </a:p>
          <a:p>
            <a:r>
              <a:rPr lang="en-US" sz="2600" dirty="0" smtClean="0"/>
              <a:t>Project</a:t>
            </a:r>
          </a:p>
          <a:p>
            <a:r>
              <a:rPr lang="en-US" sz="2600" dirty="0" smtClean="0"/>
              <a:t>Progress</a:t>
            </a:r>
            <a:endParaRPr lang="en-US" sz="2600" dirty="0"/>
          </a:p>
          <a:p>
            <a:r>
              <a:rPr lang="en-US" sz="2600" dirty="0" smtClean="0"/>
              <a:t>Approach</a:t>
            </a:r>
            <a:endParaRPr lang="en-US" sz="2600" dirty="0"/>
          </a:p>
          <a:p>
            <a:r>
              <a:rPr lang="en-US" sz="2600" dirty="0" smtClean="0"/>
              <a:t>Roadmap</a:t>
            </a:r>
            <a:endParaRPr lang="en-US" sz="2600" dirty="0"/>
          </a:p>
        </p:txBody>
      </p:sp>
      <p:sp>
        <p:nvSpPr>
          <p:cNvPr id="2" name="Slide Number Placeholder 1"/>
          <p:cNvSpPr>
            <a:spLocks noGrp="1"/>
          </p:cNvSpPr>
          <p:nvPr>
            <p:ph type="sldNum" sz="quarter" idx="10"/>
          </p:nvPr>
        </p:nvSpPr>
        <p:spPr/>
        <p:txBody>
          <a:bodyPr/>
          <a:lstStyle/>
          <a:p>
            <a:fld id="{8BE75BF4-F827-664A-A667-67002CB07057}" type="slidenum">
              <a:rPr lang="en-US" smtClean="0"/>
              <a:pPr/>
              <a:t>2</a:t>
            </a:fld>
            <a:endParaRPr lang="en-US"/>
          </a:p>
        </p:txBody>
      </p:sp>
    </p:spTree>
    <p:extLst>
      <p:ext uri="{BB962C8B-B14F-4D97-AF65-F5344CB8AC3E}">
        <p14:creationId xmlns:p14="http://schemas.microsoft.com/office/powerpoint/2010/main" val="3645017167"/>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Approach</a:t>
            </a:r>
            <a:endParaRPr lang="en-US" dirty="0"/>
          </a:p>
        </p:txBody>
      </p:sp>
      <p:sp>
        <p:nvSpPr>
          <p:cNvPr id="3" name="Content Placeholder 2"/>
          <p:cNvSpPr>
            <a:spLocks noGrp="1"/>
          </p:cNvSpPr>
          <p:nvPr>
            <p:ph idx="1"/>
          </p:nvPr>
        </p:nvSpPr>
        <p:spPr/>
        <p:txBody>
          <a:bodyPr/>
          <a:lstStyle/>
          <a:p>
            <a:r>
              <a:rPr lang="en-US" sz="2400" dirty="0">
                <a:solidFill>
                  <a:schemeClr val="bg2"/>
                </a:solidFill>
              </a:rPr>
              <a:t>Project Management</a:t>
            </a:r>
          </a:p>
          <a:p>
            <a:r>
              <a:rPr lang="en-US" sz="2400" dirty="0" smtClean="0"/>
              <a:t>Quality </a:t>
            </a:r>
            <a:r>
              <a:rPr lang="en-US" sz="2400" dirty="0"/>
              <a:t>Assurance</a:t>
            </a:r>
          </a:p>
          <a:p>
            <a:r>
              <a:rPr lang="en-US" sz="2400" dirty="0" smtClean="0">
                <a:solidFill>
                  <a:schemeClr val="bg2"/>
                </a:solidFill>
              </a:rPr>
              <a:t>Architectural Prototyping</a:t>
            </a:r>
          </a:p>
        </p:txBody>
      </p:sp>
      <p:sp>
        <p:nvSpPr>
          <p:cNvPr id="5" name="Slide Number Placeholder 4"/>
          <p:cNvSpPr>
            <a:spLocks noGrp="1"/>
          </p:cNvSpPr>
          <p:nvPr>
            <p:ph type="sldNum" sz="quarter" idx="10"/>
          </p:nvPr>
        </p:nvSpPr>
        <p:spPr/>
        <p:txBody>
          <a:bodyPr/>
          <a:lstStyle/>
          <a:p>
            <a:fld id="{8BE75BF4-F827-664A-A667-67002CB07057}" type="slidenum">
              <a:rPr lang="en-US" smtClean="0"/>
              <a:pPr/>
              <a:t>20</a:t>
            </a:fld>
            <a:endParaRPr lang="en-US"/>
          </a:p>
        </p:txBody>
      </p:sp>
      <p:sp>
        <p:nvSpPr>
          <p:cNvPr id="6" name="TextBox 12"/>
          <p:cNvSpPr txBox="1">
            <a:spLocks noChangeArrowheads="1"/>
          </p:cNvSpPr>
          <p:nvPr/>
        </p:nvSpPr>
        <p:spPr bwMode="auto">
          <a:xfrm>
            <a:off x="4267200" y="457200"/>
            <a:ext cx="54102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Arial" charset="0"/>
                <a:ea typeface="ＭＳ Ｐゴシック" charset="0"/>
                <a:cs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algn="ctr" eaLnBrk="0" fontAlgn="base" hangingPunct="0">
              <a:spcBef>
                <a:spcPct val="50000"/>
              </a:spcBef>
              <a:spcAft>
                <a:spcPct val="0"/>
              </a:spcAft>
              <a:defRPr sz="2000">
                <a:solidFill>
                  <a:schemeClr val="tx1"/>
                </a:solidFill>
                <a:latin typeface="Arial" charset="0"/>
                <a:ea typeface="ＭＳ Ｐゴシック" charset="0"/>
              </a:defRPr>
            </a:lvl6pPr>
            <a:lvl7pPr marL="2971800" indent="-228600" algn="ctr" eaLnBrk="0" fontAlgn="base" hangingPunct="0">
              <a:spcBef>
                <a:spcPct val="50000"/>
              </a:spcBef>
              <a:spcAft>
                <a:spcPct val="0"/>
              </a:spcAft>
              <a:defRPr sz="2000">
                <a:solidFill>
                  <a:schemeClr val="tx1"/>
                </a:solidFill>
                <a:latin typeface="Arial" charset="0"/>
                <a:ea typeface="ＭＳ Ｐゴシック" charset="0"/>
              </a:defRPr>
            </a:lvl7pPr>
            <a:lvl8pPr marL="3429000" indent="-228600" algn="ctr" eaLnBrk="0" fontAlgn="base" hangingPunct="0">
              <a:spcBef>
                <a:spcPct val="50000"/>
              </a:spcBef>
              <a:spcAft>
                <a:spcPct val="0"/>
              </a:spcAft>
              <a:defRPr sz="2000">
                <a:solidFill>
                  <a:schemeClr val="tx1"/>
                </a:solidFill>
                <a:latin typeface="Arial" charset="0"/>
                <a:ea typeface="ＭＳ Ｐゴシック" charset="0"/>
              </a:defRPr>
            </a:lvl8pPr>
            <a:lvl9pPr marL="3886200" indent="-228600" algn="ctr" eaLnBrk="0" fontAlgn="base" hangingPunct="0">
              <a:spcBef>
                <a:spcPct val="50000"/>
              </a:spcBef>
              <a:spcAft>
                <a:spcPct val="0"/>
              </a:spcAft>
              <a:defRPr sz="2000">
                <a:solidFill>
                  <a:schemeClr val="tx1"/>
                </a:solidFill>
                <a:latin typeface="Arial" charset="0"/>
                <a:ea typeface="ＭＳ Ｐゴシック" charset="0"/>
              </a:defRPr>
            </a:lvl9pPr>
          </a:lstStyle>
          <a:p>
            <a:pPr eaLnBrk="1" hangingPunct="1"/>
            <a:r>
              <a:rPr lang="en-US" sz="1600" dirty="0" smtClean="0">
                <a:latin typeface="Calibri"/>
                <a:cs typeface="Calibri"/>
              </a:rPr>
              <a:t>Project Management / </a:t>
            </a:r>
            <a:r>
              <a:rPr lang="en-US" sz="1600" b="1" dirty="0" smtClean="0">
                <a:latin typeface="Calibri"/>
                <a:cs typeface="Calibri"/>
              </a:rPr>
              <a:t>Quality Assurance</a:t>
            </a:r>
            <a:r>
              <a:rPr lang="en-US" sz="1600" dirty="0" smtClean="0">
                <a:latin typeface="Calibri"/>
                <a:cs typeface="Calibri"/>
              </a:rPr>
              <a:t> / Prototype</a:t>
            </a:r>
            <a:endParaRPr lang="en-US" sz="1600" dirty="0">
              <a:latin typeface="Calibri"/>
              <a:cs typeface="Calibri"/>
            </a:endParaRPr>
          </a:p>
        </p:txBody>
      </p:sp>
    </p:spTree>
    <p:extLst>
      <p:ext uri="{BB962C8B-B14F-4D97-AF65-F5344CB8AC3E}">
        <p14:creationId xmlns:p14="http://schemas.microsoft.com/office/powerpoint/2010/main" val="2334475184"/>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Quality Attributes</a:t>
            </a:r>
            <a:endParaRPr lang="en-US" dirty="0"/>
          </a:p>
        </p:txBody>
      </p:sp>
      <p:sp>
        <p:nvSpPr>
          <p:cNvPr id="13" name="Content Placeholder 3"/>
          <p:cNvSpPr>
            <a:spLocks noGrp="1"/>
          </p:cNvSpPr>
          <p:nvPr>
            <p:ph idx="1"/>
          </p:nvPr>
        </p:nvSpPr>
        <p:spPr>
          <a:xfrm>
            <a:off x="457200" y="3810000"/>
            <a:ext cx="5562600" cy="457200"/>
          </a:xfrm>
        </p:spPr>
        <p:txBody>
          <a:bodyPr/>
          <a:lstStyle/>
          <a:p>
            <a:pPr marL="0" indent="0">
              <a:buNone/>
            </a:pPr>
            <a:r>
              <a:rPr lang="en-US" sz="1800" b="1" dirty="0" smtClean="0"/>
              <a:t>Other Attributes: </a:t>
            </a:r>
            <a:r>
              <a:rPr lang="en-US" sz="1800" dirty="0" smtClean="0"/>
              <a:t>Confidentiality, Fault Tolerance</a:t>
            </a:r>
          </a:p>
        </p:txBody>
      </p:sp>
      <p:sp>
        <p:nvSpPr>
          <p:cNvPr id="3" name="Slide Number Placeholder 2"/>
          <p:cNvSpPr>
            <a:spLocks noGrp="1"/>
          </p:cNvSpPr>
          <p:nvPr>
            <p:ph type="sldNum" sz="quarter" idx="10"/>
          </p:nvPr>
        </p:nvSpPr>
        <p:spPr/>
        <p:txBody>
          <a:bodyPr/>
          <a:lstStyle/>
          <a:p>
            <a:fld id="{8BE75BF4-F827-664A-A667-67002CB07057}" type="slidenum">
              <a:rPr lang="en-US" smtClean="0"/>
              <a:pPr/>
              <a:t>21</a:t>
            </a:fld>
            <a:endParaRPr lang="en-US"/>
          </a:p>
        </p:txBody>
      </p:sp>
      <p:graphicFrame>
        <p:nvGraphicFramePr>
          <p:cNvPr id="12" name="Content Placeholder 5"/>
          <p:cNvGraphicFramePr>
            <a:graphicFrameLocks noGrp="1"/>
          </p:cNvGraphicFramePr>
          <p:nvPr>
            <p:ph sz="half" idx="4294967295"/>
            <p:extLst>
              <p:ext uri="{D42A27DB-BD31-4B8C-83A1-F6EECF244321}">
                <p14:modId xmlns:p14="http://schemas.microsoft.com/office/powerpoint/2010/main" val="1567024147"/>
              </p:ext>
            </p:extLst>
          </p:nvPr>
        </p:nvGraphicFramePr>
        <p:xfrm>
          <a:off x="533400" y="1447800"/>
          <a:ext cx="8382000" cy="2225040"/>
        </p:xfrm>
        <a:graphic>
          <a:graphicData uri="http://schemas.openxmlformats.org/drawingml/2006/table">
            <a:tbl>
              <a:tblPr firstRow="1" bandRow="1">
                <a:tableStyleId>{616DA210-FB5B-4158-B5E0-FEB733F419BA}</a:tableStyleId>
              </a:tblPr>
              <a:tblGrid>
                <a:gridCol w="898071"/>
                <a:gridCol w="2170339"/>
                <a:gridCol w="5313590"/>
              </a:tblGrid>
              <a:tr h="370840">
                <a:tc>
                  <a:txBody>
                    <a:bodyPr/>
                    <a:lstStyle/>
                    <a:p>
                      <a:r>
                        <a:rPr lang="en-US" dirty="0" smtClean="0"/>
                        <a:t>Priority</a:t>
                      </a:r>
                      <a:endParaRPr lang="en-US" dirty="0"/>
                    </a:p>
                  </a:txBody>
                  <a:tcPr/>
                </a:tc>
                <a:tc>
                  <a:txBody>
                    <a:bodyPr/>
                    <a:lstStyle/>
                    <a:p>
                      <a:pPr algn="l"/>
                      <a:r>
                        <a:rPr lang="en-US" dirty="0" smtClean="0"/>
                        <a:t>Quality</a:t>
                      </a:r>
                      <a:r>
                        <a:rPr lang="en-US" baseline="0" dirty="0" smtClean="0"/>
                        <a:t> Attribute</a:t>
                      </a:r>
                      <a:endParaRPr lang="en-US" dirty="0"/>
                    </a:p>
                  </a:txBody>
                  <a:tcPr/>
                </a:tc>
                <a:tc>
                  <a:txBody>
                    <a:bodyPr/>
                    <a:lstStyle/>
                    <a:p>
                      <a:pPr algn="ctr"/>
                      <a:r>
                        <a:rPr lang="en-US" dirty="0" smtClean="0"/>
                        <a:t>Business Driver</a:t>
                      </a:r>
                      <a:endParaRPr lang="en-US" dirty="0"/>
                    </a:p>
                  </a:txBody>
                  <a:tcPr/>
                </a:tc>
              </a:tr>
              <a:tr h="370840">
                <a:tc>
                  <a:txBody>
                    <a:bodyPr/>
                    <a:lstStyle/>
                    <a:p>
                      <a:r>
                        <a:rPr lang="en-US" dirty="0" smtClean="0"/>
                        <a:t>HIGH</a:t>
                      </a:r>
                      <a:endParaRPr lang="en-US" dirty="0"/>
                    </a:p>
                  </a:txBody>
                  <a:tcPr/>
                </a:tc>
                <a:tc>
                  <a:txBody>
                    <a:bodyPr/>
                    <a:lstStyle/>
                    <a:p>
                      <a:r>
                        <a:rPr lang="en-US" dirty="0" smtClean="0"/>
                        <a:t>Scalability</a:t>
                      </a:r>
                      <a:endParaRPr lang="en-US" dirty="0"/>
                    </a:p>
                  </a:txBody>
                  <a:tcPr/>
                </a:tc>
                <a:tc>
                  <a:txBody>
                    <a:bodyPr/>
                    <a:lstStyle/>
                    <a:p>
                      <a:pPr algn="l"/>
                      <a:r>
                        <a:rPr lang="en-US" dirty="0" smtClean="0"/>
                        <a:t>Expand into untapped Demand Response markets</a:t>
                      </a:r>
                      <a:endParaRPr lang="en-US" dirty="0"/>
                    </a:p>
                  </a:txBody>
                  <a:tcPr/>
                </a:tc>
              </a:tr>
              <a:tr h="370840">
                <a:tc>
                  <a:txBody>
                    <a:bodyPr/>
                    <a:lstStyle/>
                    <a:p>
                      <a:r>
                        <a:rPr lang="en-US" dirty="0" smtClean="0"/>
                        <a:t>HIGH</a:t>
                      </a:r>
                      <a:endParaRPr lang="en-US" dirty="0"/>
                    </a:p>
                  </a:txBody>
                  <a:tcPr/>
                </a:tc>
                <a:tc>
                  <a:txBody>
                    <a:bodyPr/>
                    <a:lstStyle/>
                    <a:p>
                      <a:r>
                        <a:rPr lang="en-US" dirty="0" smtClean="0"/>
                        <a:t>Protocol Extensibility</a:t>
                      </a:r>
                      <a:endParaRPr lang="en-US" dirty="0"/>
                    </a:p>
                  </a:txBody>
                  <a:tcPr/>
                </a:tc>
                <a:tc>
                  <a:txBody>
                    <a:bodyPr/>
                    <a:lstStyle/>
                    <a:p>
                      <a:pPr algn="l"/>
                      <a:r>
                        <a:rPr lang="en-US" dirty="0" smtClean="0"/>
                        <a:t>Encourage</a:t>
                      </a:r>
                      <a:r>
                        <a:rPr lang="en-US" baseline="0" dirty="0" smtClean="0"/>
                        <a:t> adoption by supporting different protocols</a:t>
                      </a:r>
                      <a:endParaRPr lang="en-US" dirty="0"/>
                    </a:p>
                  </a:txBody>
                  <a:tcPr/>
                </a:tc>
              </a:tr>
              <a:tr h="370840">
                <a:tc>
                  <a:txBody>
                    <a:bodyPr/>
                    <a:lstStyle/>
                    <a:p>
                      <a:r>
                        <a:rPr lang="en-US" dirty="0" smtClean="0"/>
                        <a:t>HIGH</a:t>
                      </a:r>
                      <a:endParaRPr lang="en-US" dirty="0"/>
                    </a:p>
                  </a:txBody>
                  <a:tcPr/>
                </a:tc>
                <a:tc>
                  <a:txBody>
                    <a:bodyPr/>
                    <a:lstStyle/>
                    <a:p>
                      <a:r>
                        <a:rPr lang="en-US" dirty="0" smtClean="0"/>
                        <a:t>Service Extensibility</a:t>
                      </a:r>
                      <a:endParaRPr lang="en-US" dirty="0"/>
                    </a:p>
                  </a:txBody>
                  <a:tcPr/>
                </a:tc>
                <a:tc>
                  <a:txBody>
                    <a:bodyPr/>
                    <a:lstStyle/>
                    <a:p>
                      <a:pPr algn="l"/>
                      <a:r>
                        <a:rPr lang="en-US" dirty="0" smtClean="0"/>
                        <a:t>Accommodate</a:t>
                      </a:r>
                      <a:r>
                        <a:rPr lang="en-US" baseline="0" dirty="0" smtClean="0"/>
                        <a:t> evolution of the OpenADR standard</a:t>
                      </a:r>
                      <a:endParaRPr lang="en-US" dirty="0"/>
                    </a:p>
                  </a:txBody>
                  <a:tcPr/>
                </a:tc>
              </a:tr>
              <a:tr h="370840">
                <a:tc>
                  <a:txBody>
                    <a:bodyPr/>
                    <a:lstStyle/>
                    <a:p>
                      <a:r>
                        <a:rPr lang="en-US" dirty="0" smtClean="0"/>
                        <a:t>MED</a:t>
                      </a:r>
                      <a:endParaRPr lang="en-US" dirty="0"/>
                    </a:p>
                  </a:txBody>
                  <a:tcPr/>
                </a:tc>
                <a:tc>
                  <a:txBody>
                    <a:bodyPr/>
                    <a:lstStyle/>
                    <a:p>
                      <a:r>
                        <a:rPr lang="en-US" dirty="0" smtClean="0"/>
                        <a:t>Performance</a:t>
                      </a:r>
                      <a:endParaRPr lang="en-US" dirty="0"/>
                    </a:p>
                  </a:txBody>
                  <a:tcPr/>
                </a:tc>
                <a:tc>
                  <a:txBody>
                    <a:bodyPr/>
                    <a:lstStyle/>
                    <a:p>
                      <a:pPr algn="l"/>
                      <a:r>
                        <a:rPr lang="en-US" dirty="0" smtClean="0"/>
                        <a:t>Support aggressive real-time programs</a:t>
                      </a:r>
                      <a:endParaRPr lang="en-US" dirty="0"/>
                    </a:p>
                  </a:txBody>
                  <a:tcPr/>
                </a:tc>
              </a:tr>
              <a:tr h="370840">
                <a:tc>
                  <a:txBody>
                    <a:bodyPr/>
                    <a:lstStyle/>
                    <a:p>
                      <a:r>
                        <a:rPr lang="en-US" dirty="0" smtClean="0"/>
                        <a:t>MED</a:t>
                      </a:r>
                      <a:endParaRPr lang="en-US" dirty="0"/>
                    </a:p>
                  </a:txBody>
                  <a:tcPr/>
                </a:tc>
                <a:tc>
                  <a:txBody>
                    <a:bodyPr/>
                    <a:lstStyle/>
                    <a:p>
                      <a:r>
                        <a:rPr lang="en-US" dirty="0" smtClean="0"/>
                        <a:t>Cloud Deployability</a:t>
                      </a:r>
                      <a:endParaRPr lang="en-US" dirty="0"/>
                    </a:p>
                  </a:txBody>
                  <a:tcPr/>
                </a:tc>
                <a:tc>
                  <a:txBody>
                    <a:bodyPr/>
                    <a:lstStyle/>
                    <a:p>
                      <a:pPr algn="l"/>
                      <a:r>
                        <a:rPr lang="en-US" dirty="0" smtClean="0"/>
                        <a:t>Exploit commodity hardware on the cloud</a:t>
                      </a:r>
                      <a:endParaRPr lang="en-US" dirty="0"/>
                    </a:p>
                  </a:txBody>
                  <a:tcPr/>
                </a:tc>
              </a:tr>
            </a:tbl>
          </a:graphicData>
        </a:graphic>
      </p:graphicFrame>
      <p:sp>
        <p:nvSpPr>
          <p:cNvPr id="6" name="TextBox 12"/>
          <p:cNvSpPr txBox="1">
            <a:spLocks noChangeArrowheads="1"/>
          </p:cNvSpPr>
          <p:nvPr/>
        </p:nvSpPr>
        <p:spPr bwMode="auto">
          <a:xfrm>
            <a:off x="4267200" y="457200"/>
            <a:ext cx="54102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Arial" charset="0"/>
                <a:ea typeface="ＭＳ Ｐゴシック" charset="0"/>
                <a:cs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algn="ctr" eaLnBrk="0" fontAlgn="base" hangingPunct="0">
              <a:spcBef>
                <a:spcPct val="50000"/>
              </a:spcBef>
              <a:spcAft>
                <a:spcPct val="0"/>
              </a:spcAft>
              <a:defRPr sz="2000">
                <a:solidFill>
                  <a:schemeClr val="tx1"/>
                </a:solidFill>
                <a:latin typeface="Arial" charset="0"/>
                <a:ea typeface="ＭＳ Ｐゴシック" charset="0"/>
              </a:defRPr>
            </a:lvl6pPr>
            <a:lvl7pPr marL="2971800" indent="-228600" algn="ctr" eaLnBrk="0" fontAlgn="base" hangingPunct="0">
              <a:spcBef>
                <a:spcPct val="50000"/>
              </a:spcBef>
              <a:spcAft>
                <a:spcPct val="0"/>
              </a:spcAft>
              <a:defRPr sz="2000">
                <a:solidFill>
                  <a:schemeClr val="tx1"/>
                </a:solidFill>
                <a:latin typeface="Arial" charset="0"/>
                <a:ea typeface="ＭＳ Ｐゴシック" charset="0"/>
              </a:defRPr>
            </a:lvl7pPr>
            <a:lvl8pPr marL="3429000" indent="-228600" algn="ctr" eaLnBrk="0" fontAlgn="base" hangingPunct="0">
              <a:spcBef>
                <a:spcPct val="50000"/>
              </a:spcBef>
              <a:spcAft>
                <a:spcPct val="0"/>
              </a:spcAft>
              <a:defRPr sz="2000">
                <a:solidFill>
                  <a:schemeClr val="tx1"/>
                </a:solidFill>
                <a:latin typeface="Arial" charset="0"/>
                <a:ea typeface="ＭＳ Ｐゴシック" charset="0"/>
              </a:defRPr>
            </a:lvl8pPr>
            <a:lvl9pPr marL="3886200" indent="-228600" algn="ctr" eaLnBrk="0" fontAlgn="base" hangingPunct="0">
              <a:spcBef>
                <a:spcPct val="50000"/>
              </a:spcBef>
              <a:spcAft>
                <a:spcPct val="0"/>
              </a:spcAft>
              <a:defRPr sz="2000">
                <a:solidFill>
                  <a:schemeClr val="tx1"/>
                </a:solidFill>
                <a:latin typeface="Arial" charset="0"/>
                <a:ea typeface="ＭＳ Ｐゴシック" charset="0"/>
              </a:defRPr>
            </a:lvl9pPr>
          </a:lstStyle>
          <a:p>
            <a:pPr eaLnBrk="1" hangingPunct="1"/>
            <a:r>
              <a:rPr lang="en-US" sz="1600" dirty="0" smtClean="0">
                <a:latin typeface="Calibri"/>
                <a:cs typeface="Calibri"/>
              </a:rPr>
              <a:t>Project Management / </a:t>
            </a:r>
            <a:r>
              <a:rPr lang="en-US" sz="1600" b="1" dirty="0" smtClean="0">
                <a:latin typeface="Calibri"/>
                <a:cs typeface="Calibri"/>
              </a:rPr>
              <a:t>Quality Assurance</a:t>
            </a:r>
            <a:r>
              <a:rPr lang="en-US" sz="1600" dirty="0" smtClean="0">
                <a:latin typeface="Calibri"/>
                <a:cs typeface="Calibri"/>
              </a:rPr>
              <a:t> / Prototype</a:t>
            </a:r>
            <a:endParaRPr lang="en-US" sz="1600" dirty="0">
              <a:latin typeface="Calibri"/>
              <a:cs typeface="Calibri"/>
            </a:endParaRPr>
          </a:p>
        </p:txBody>
      </p:sp>
    </p:spTree>
    <p:extLst>
      <p:ext uri="{BB962C8B-B14F-4D97-AF65-F5344CB8AC3E}">
        <p14:creationId xmlns:p14="http://schemas.microsoft.com/office/powerpoint/2010/main" val="3462086250"/>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Primary Quality Assurance Activities</a:t>
            </a:r>
            <a:endParaRPr lang="en-US" dirty="0"/>
          </a:p>
        </p:txBody>
      </p:sp>
      <p:sp>
        <p:nvSpPr>
          <p:cNvPr id="4" name="Slide Number Placeholder 3"/>
          <p:cNvSpPr>
            <a:spLocks noGrp="1"/>
          </p:cNvSpPr>
          <p:nvPr>
            <p:ph type="sldNum" sz="quarter" idx="10"/>
          </p:nvPr>
        </p:nvSpPr>
        <p:spPr>
          <a:xfrm>
            <a:off x="6553200" y="6400800"/>
            <a:ext cx="1905000" cy="457200"/>
          </a:xfrm>
        </p:spPr>
        <p:txBody>
          <a:bodyPr/>
          <a:lstStyle/>
          <a:p>
            <a:fld id="{8BE75BF4-F827-664A-A667-67002CB07057}" type="slidenum">
              <a:rPr lang="en-US" smtClean="0"/>
              <a:pPr/>
              <a:t>22</a:t>
            </a:fld>
            <a:endParaRPr lang="en-US"/>
          </a:p>
        </p:txBody>
      </p:sp>
      <p:graphicFrame>
        <p:nvGraphicFramePr>
          <p:cNvPr id="8" name="Diagram 7"/>
          <p:cNvGraphicFramePr/>
          <p:nvPr>
            <p:extLst>
              <p:ext uri="{D42A27DB-BD31-4B8C-83A1-F6EECF244321}">
                <p14:modId xmlns:p14="http://schemas.microsoft.com/office/powerpoint/2010/main" val="3682101156"/>
              </p:ext>
            </p:extLst>
          </p:nvPr>
        </p:nvGraphicFramePr>
        <p:xfrm>
          <a:off x="457200" y="2438400"/>
          <a:ext cx="84582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p:cNvSpPr txBox="1"/>
          <p:nvPr/>
        </p:nvSpPr>
        <p:spPr>
          <a:xfrm>
            <a:off x="609600" y="1425714"/>
            <a:ext cx="8001000" cy="1107996"/>
          </a:xfrm>
          <a:prstGeom prst="rect">
            <a:avLst/>
          </a:prstGeom>
          <a:noFill/>
        </p:spPr>
        <p:txBody>
          <a:bodyPr wrap="square" rtlCol="0">
            <a:spAutoFit/>
          </a:bodyPr>
          <a:lstStyle/>
          <a:p>
            <a:r>
              <a:rPr lang="en-US" sz="2200" u="sng" dirty="0" smtClean="0">
                <a:latin typeface="Calibri"/>
                <a:cs typeface="Calibri"/>
              </a:rPr>
              <a:t>Objective</a:t>
            </a:r>
            <a:r>
              <a:rPr lang="en-US" sz="2200" dirty="0" smtClean="0">
                <a:latin typeface="Calibri"/>
                <a:cs typeface="Calibri"/>
              </a:rPr>
              <a:t>: Produce evidence that the architecture will exhibit the desired qualities, identify “architecture breakers” early, and fill “architectural gaps” </a:t>
            </a:r>
          </a:p>
        </p:txBody>
      </p:sp>
      <p:sp>
        <p:nvSpPr>
          <p:cNvPr id="5" name="TextBox 4"/>
          <p:cNvSpPr txBox="1"/>
          <p:nvPr/>
        </p:nvSpPr>
        <p:spPr>
          <a:xfrm>
            <a:off x="1524000" y="3200400"/>
            <a:ext cx="2098952" cy="430887"/>
          </a:xfrm>
          <a:prstGeom prst="rect">
            <a:avLst/>
          </a:prstGeom>
          <a:noFill/>
        </p:spPr>
        <p:txBody>
          <a:bodyPr wrap="none" rtlCol="0">
            <a:spAutoFit/>
          </a:bodyPr>
          <a:lstStyle/>
          <a:p>
            <a:r>
              <a:rPr lang="en-US" sz="2200" dirty="0" smtClean="0">
                <a:latin typeface="Calibri"/>
                <a:cs typeface="Calibri"/>
              </a:rPr>
              <a:t>Design Decisions</a:t>
            </a:r>
            <a:endParaRPr lang="en-US" sz="2200" dirty="0">
              <a:latin typeface="Calibri"/>
              <a:cs typeface="Calibri"/>
            </a:endParaRPr>
          </a:p>
        </p:txBody>
      </p:sp>
      <p:sp>
        <p:nvSpPr>
          <p:cNvPr id="9" name="TextBox 8"/>
          <p:cNvSpPr txBox="1"/>
          <p:nvPr/>
        </p:nvSpPr>
        <p:spPr>
          <a:xfrm>
            <a:off x="3352800" y="5562600"/>
            <a:ext cx="1211101" cy="430887"/>
          </a:xfrm>
          <a:prstGeom prst="rect">
            <a:avLst/>
          </a:prstGeom>
          <a:noFill/>
        </p:spPr>
        <p:txBody>
          <a:bodyPr wrap="none" rtlCol="0">
            <a:spAutoFit/>
          </a:bodyPr>
          <a:lstStyle/>
          <a:p>
            <a:r>
              <a:rPr lang="en-US" sz="2200" dirty="0" smtClean="0">
                <a:latin typeface="Calibri"/>
                <a:cs typeface="Calibri"/>
              </a:rPr>
              <a:t>Evidence</a:t>
            </a:r>
            <a:endParaRPr lang="en-US" sz="2200" dirty="0">
              <a:latin typeface="Calibri"/>
              <a:cs typeface="Calibri"/>
            </a:endParaRPr>
          </a:p>
        </p:txBody>
      </p:sp>
      <p:cxnSp>
        <p:nvCxnSpPr>
          <p:cNvPr id="27" name="Elbow Connector 26"/>
          <p:cNvCxnSpPr/>
          <p:nvPr/>
        </p:nvCxnSpPr>
        <p:spPr bwMode="auto">
          <a:xfrm rot="10800000" flipV="1">
            <a:off x="5410200" y="4953000"/>
            <a:ext cx="990600" cy="152400"/>
          </a:xfrm>
          <a:prstGeom prst="bentConnector3">
            <a:avLst>
              <a:gd name="adj1" fmla="val 226"/>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2" name="Elbow Connector 31"/>
          <p:cNvCxnSpPr/>
          <p:nvPr/>
        </p:nvCxnSpPr>
        <p:spPr bwMode="auto">
          <a:xfrm rot="10800000" flipV="1">
            <a:off x="6400800" y="4953000"/>
            <a:ext cx="1828800" cy="152400"/>
          </a:xfrm>
          <a:prstGeom prst="bentConnector3">
            <a:avLst>
              <a:gd name="adj1" fmla="val -654"/>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5" name="Straight Connector 34"/>
          <p:cNvCxnSpPr/>
          <p:nvPr/>
        </p:nvCxnSpPr>
        <p:spPr bwMode="auto">
          <a:xfrm>
            <a:off x="4114800" y="4953000"/>
            <a:ext cx="0" cy="15240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 name="TextBox 12"/>
          <p:cNvSpPr txBox="1">
            <a:spLocks noChangeArrowheads="1"/>
          </p:cNvSpPr>
          <p:nvPr/>
        </p:nvSpPr>
        <p:spPr bwMode="auto">
          <a:xfrm>
            <a:off x="4267200" y="457200"/>
            <a:ext cx="54102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Arial" charset="0"/>
                <a:ea typeface="ＭＳ Ｐゴシック" charset="0"/>
                <a:cs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algn="ctr" eaLnBrk="0" fontAlgn="base" hangingPunct="0">
              <a:spcBef>
                <a:spcPct val="50000"/>
              </a:spcBef>
              <a:spcAft>
                <a:spcPct val="0"/>
              </a:spcAft>
              <a:defRPr sz="2000">
                <a:solidFill>
                  <a:schemeClr val="tx1"/>
                </a:solidFill>
                <a:latin typeface="Arial" charset="0"/>
                <a:ea typeface="ＭＳ Ｐゴシック" charset="0"/>
              </a:defRPr>
            </a:lvl6pPr>
            <a:lvl7pPr marL="2971800" indent="-228600" algn="ctr" eaLnBrk="0" fontAlgn="base" hangingPunct="0">
              <a:spcBef>
                <a:spcPct val="50000"/>
              </a:spcBef>
              <a:spcAft>
                <a:spcPct val="0"/>
              </a:spcAft>
              <a:defRPr sz="2000">
                <a:solidFill>
                  <a:schemeClr val="tx1"/>
                </a:solidFill>
                <a:latin typeface="Arial" charset="0"/>
                <a:ea typeface="ＭＳ Ｐゴシック" charset="0"/>
              </a:defRPr>
            </a:lvl7pPr>
            <a:lvl8pPr marL="3429000" indent="-228600" algn="ctr" eaLnBrk="0" fontAlgn="base" hangingPunct="0">
              <a:spcBef>
                <a:spcPct val="50000"/>
              </a:spcBef>
              <a:spcAft>
                <a:spcPct val="0"/>
              </a:spcAft>
              <a:defRPr sz="2000">
                <a:solidFill>
                  <a:schemeClr val="tx1"/>
                </a:solidFill>
                <a:latin typeface="Arial" charset="0"/>
                <a:ea typeface="ＭＳ Ｐゴシック" charset="0"/>
              </a:defRPr>
            </a:lvl8pPr>
            <a:lvl9pPr marL="3886200" indent="-228600" algn="ctr" eaLnBrk="0" fontAlgn="base" hangingPunct="0">
              <a:spcBef>
                <a:spcPct val="50000"/>
              </a:spcBef>
              <a:spcAft>
                <a:spcPct val="0"/>
              </a:spcAft>
              <a:defRPr sz="2000">
                <a:solidFill>
                  <a:schemeClr val="tx1"/>
                </a:solidFill>
                <a:latin typeface="Arial" charset="0"/>
                <a:ea typeface="ＭＳ Ｐゴシック" charset="0"/>
              </a:defRPr>
            </a:lvl9pPr>
          </a:lstStyle>
          <a:p>
            <a:pPr eaLnBrk="1" hangingPunct="1"/>
            <a:r>
              <a:rPr lang="en-US" sz="1600" dirty="0" smtClean="0">
                <a:latin typeface="Calibri"/>
                <a:cs typeface="Calibri"/>
              </a:rPr>
              <a:t>Project Management / </a:t>
            </a:r>
            <a:r>
              <a:rPr lang="en-US" sz="1600" b="1" dirty="0" smtClean="0">
                <a:latin typeface="Calibri"/>
                <a:cs typeface="Calibri"/>
              </a:rPr>
              <a:t>Quality Assurance</a:t>
            </a:r>
            <a:r>
              <a:rPr lang="en-US" sz="1600" dirty="0" smtClean="0">
                <a:latin typeface="Calibri"/>
                <a:cs typeface="Calibri"/>
              </a:rPr>
              <a:t> / Prototype</a:t>
            </a:r>
            <a:endParaRPr lang="en-US" sz="1600" dirty="0">
              <a:latin typeface="Calibri"/>
              <a:cs typeface="Calibri"/>
            </a:endParaRPr>
          </a:p>
        </p:txBody>
      </p:sp>
    </p:spTree>
    <p:extLst>
      <p:ext uri="{BB962C8B-B14F-4D97-AF65-F5344CB8AC3E}">
        <p14:creationId xmlns:p14="http://schemas.microsoft.com/office/powerpoint/2010/main" val="973072273"/>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Defect Classification</a:t>
            </a:r>
            <a:endParaRPr lang="en-US" dirty="0"/>
          </a:p>
        </p:txBody>
      </p:sp>
      <p:sp>
        <p:nvSpPr>
          <p:cNvPr id="3" name="Content Placeholder 2"/>
          <p:cNvSpPr>
            <a:spLocks noGrp="1"/>
          </p:cNvSpPr>
          <p:nvPr>
            <p:ph idx="1"/>
          </p:nvPr>
        </p:nvSpPr>
        <p:spPr/>
        <p:txBody>
          <a:bodyPr/>
          <a:lstStyle/>
          <a:p>
            <a:pPr marL="0" indent="0">
              <a:buNone/>
            </a:pPr>
            <a:r>
              <a:rPr lang="en-US" sz="2200" u="sng" dirty="0" smtClean="0"/>
              <a:t>Architectural Defects</a:t>
            </a:r>
            <a:r>
              <a:rPr lang="en-US" sz="2200" dirty="0" smtClean="0"/>
              <a:t>: Fundamental issues with the high-level design (or lack thereof) which may prevent system from achieving desired qualities</a:t>
            </a:r>
          </a:p>
          <a:p>
            <a:pPr marL="0" indent="0">
              <a:buNone/>
            </a:pPr>
            <a:r>
              <a:rPr lang="en-US" sz="2200" u="sng" dirty="0" smtClean="0"/>
              <a:t>Other Defects</a:t>
            </a:r>
            <a:r>
              <a:rPr lang="en-US" sz="2200" dirty="0" smtClean="0"/>
              <a:t>: Issues with artifacts, processes, or tools which prevent successful completion of primary assurance activities</a:t>
            </a:r>
            <a:endParaRPr lang="en-US" sz="2200" dirty="0"/>
          </a:p>
        </p:txBody>
      </p:sp>
      <p:sp>
        <p:nvSpPr>
          <p:cNvPr id="4" name="Slide Number Placeholder 3"/>
          <p:cNvSpPr>
            <a:spLocks noGrp="1"/>
          </p:cNvSpPr>
          <p:nvPr>
            <p:ph type="sldNum" sz="quarter" idx="10"/>
          </p:nvPr>
        </p:nvSpPr>
        <p:spPr/>
        <p:txBody>
          <a:bodyPr/>
          <a:lstStyle/>
          <a:p>
            <a:fld id="{8BE75BF4-F827-664A-A667-67002CB07057}" type="slidenum">
              <a:rPr lang="en-US" smtClean="0"/>
              <a:pPr/>
              <a:t>23</a:t>
            </a:fld>
            <a:endParaRPr lang="en-US"/>
          </a:p>
        </p:txBody>
      </p:sp>
      <p:graphicFrame>
        <p:nvGraphicFramePr>
          <p:cNvPr id="5" name="Diagram 4"/>
          <p:cNvGraphicFramePr/>
          <p:nvPr>
            <p:extLst>
              <p:ext uri="{D42A27DB-BD31-4B8C-83A1-F6EECF244321}">
                <p14:modId xmlns:p14="http://schemas.microsoft.com/office/powerpoint/2010/main" val="971622605"/>
              </p:ext>
            </p:extLst>
          </p:nvPr>
        </p:nvGraphicFramePr>
        <p:xfrm>
          <a:off x="304800" y="3073400"/>
          <a:ext cx="3886200" cy="2717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7" name="Diagram 6"/>
          <p:cNvGraphicFramePr/>
          <p:nvPr>
            <p:extLst>
              <p:ext uri="{D42A27DB-BD31-4B8C-83A1-F6EECF244321}">
                <p14:modId xmlns:p14="http://schemas.microsoft.com/office/powerpoint/2010/main" val="2557258351"/>
              </p:ext>
            </p:extLst>
          </p:nvPr>
        </p:nvGraphicFramePr>
        <p:xfrm>
          <a:off x="4467412" y="3505200"/>
          <a:ext cx="4419600" cy="27432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8" name="Left Brace 7"/>
          <p:cNvSpPr/>
          <p:nvPr/>
        </p:nvSpPr>
        <p:spPr bwMode="auto">
          <a:xfrm>
            <a:off x="4343400" y="3581400"/>
            <a:ext cx="990600" cy="2667000"/>
          </a:xfrm>
          <a:prstGeom prst="leftBrace">
            <a:avLst/>
          </a:prstGeom>
          <a:ln>
            <a:headEnd type="none" w="med" len="med"/>
            <a:tailEnd type="none" w="med" len="med"/>
          </a:ln>
          <a:extLst/>
        </p:spPr>
        <p:style>
          <a:lnRef idx="2">
            <a:schemeClr val="dk1"/>
          </a:lnRef>
          <a:fillRef idx="0">
            <a:schemeClr val="dk1"/>
          </a:fillRef>
          <a:effectRef idx="1">
            <a:schemeClr val="dk1"/>
          </a:effectRef>
          <a:fontRef idx="minor">
            <a:schemeClr val="tx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9" name="TextBox 12"/>
          <p:cNvSpPr txBox="1">
            <a:spLocks noChangeArrowheads="1"/>
          </p:cNvSpPr>
          <p:nvPr/>
        </p:nvSpPr>
        <p:spPr bwMode="auto">
          <a:xfrm>
            <a:off x="4267200" y="457200"/>
            <a:ext cx="54102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Arial" charset="0"/>
                <a:ea typeface="ＭＳ Ｐゴシック" charset="0"/>
                <a:cs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algn="ctr" eaLnBrk="0" fontAlgn="base" hangingPunct="0">
              <a:spcBef>
                <a:spcPct val="50000"/>
              </a:spcBef>
              <a:spcAft>
                <a:spcPct val="0"/>
              </a:spcAft>
              <a:defRPr sz="2000">
                <a:solidFill>
                  <a:schemeClr val="tx1"/>
                </a:solidFill>
                <a:latin typeface="Arial" charset="0"/>
                <a:ea typeface="ＭＳ Ｐゴシック" charset="0"/>
              </a:defRPr>
            </a:lvl6pPr>
            <a:lvl7pPr marL="2971800" indent="-228600" algn="ctr" eaLnBrk="0" fontAlgn="base" hangingPunct="0">
              <a:spcBef>
                <a:spcPct val="50000"/>
              </a:spcBef>
              <a:spcAft>
                <a:spcPct val="0"/>
              </a:spcAft>
              <a:defRPr sz="2000">
                <a:solidFill>
                  <a:schemeClr val="tx1"/>
                </a:solidFill>
                <a:latin typeface="Arial" charset="0"/>
                <a:ea typeface="ＭＳ Ｐゴシック" charset="0"/>
              </a:defRPr>
            </a:lvl7pPr>
            <a:lvl8pPr marL="3429000" indent="-228600" algn="ctr" eaLnBrk="0" fontAlgn="base" hangingPunct="0">
              <a:spcBef>
                <a:spcPct val="50000"/>
              </a:spcBef>
              <a:spcAft>
                <a:spcPct val="0"/>
              </a:spcAft>
              <a:defRPr sz="2000">
                <a:solidFill>
                  <a:schemeClr val="tx1"/>
                </a:solidFill>
                <a:latin typeface="Arial" charset="0"/>
                <a:ea typeface="ＭＳ Ｐゴシック" charset="0"/>
              </a:defRPr>
            </a:lvl8pPr>
            <a:lvl9pPr marL="3886200" indent="-228600" algn="ctr" eaLnBrk="0" fontAlgn="base" hangingPunct="0">
              <a:spcBef>
                <a:spcPct val="50000"/>
              </a:spcBef>
              <a:spcAft>
                <a:spcPct val="0"/>
              </a:spcAft>
              <a:defRPr sz="2000">
                <a:solidFill>
                  <a:schemeClr val="tx1"/>
                </a:solidFill>
                <a:latin typeface="Arial" charset="0"/>
                <a:ea typeface="ＭＳ Ｐゴシック" charset="0"/>
              </a:defRPr>
            </a:lvl9pPr>
          </a:lstStyle>
          <a:p>
            <a:pPr eaLnBrk="1" hangingPunct="1"/>
            <a:r>
              <a:rPr lang="en-US" sz="1600" dirty="0" smtClean="0">
                <a:latin typeface="Calibri"/>
                <a:cs typeface="Calibri"/>
              </a:rPr>
              <a:t>Project Management / </a:t>
            </a:r>
            <a:r>
              <a:rPr lang="en-US" sz="1600" b="1" dirty="0" smtClean="0">
                <a:latin typeface="Calibri"/>
                <a:cs typeface="Calibri"/>
              </a:rPr>
              <a:t>Quality Assurance</a:t>
            </a:r>
            <a:r>
              <a:rPr lang="en-US" sz="1600" dirty="0" smtClean="0">
                <a:latin typeface="Calibri"/>
                <a:cs typeface="Calibri"/>
              </a:rPr>
              <a:t> / Prototype</a:t>
            </a:r>
            <a:endParaRPr lang="en-US" sz="1600" dirty="0">
              <a:latin typeface="Calibri"/>
              <a:cs typeface="Calibri"/>
            </a:endParaRPr>
          </a:p>
        </p:txBody>
      </p:sp>
    </p:spTree>
    <p:extLst>
      <p:ext uri="{BB962C8B-B14F-4D97-AF65-F5344CB8AC3E}">
        <p14:creationId xmlns:p14="http://schemas.microsoft.com/office/powerpoint/2010/main" val="2247911132"/>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Secondary Quality Assurance Activities</a:t>
            </a:r>
            <a:endParaRPr lang="en-US" dirty="0"/>
          </a:p>
        </p:txBody>
      </p:sp>
      <p:sp>
        <p:nvSpPr>
          <p:cNvPr id="4" name="Slide Number Placeholder 3"/>
          <p:cNvSpPr>
            <a:spLocks noGrp="1"/>
          </p:cNvSpPr>
          <p:nvPr>
            <p:ph type="sldNum" sz="quarter" idx="10"/>
          </p:nvPr>
        </p:nvSpPr>
        <p:spPr/>
        <p:txBody>
          <a:bodyPr/>
          <a:lstStyle/>
          <a:p>
            <a:fld id="{8BE75BF4-F827-664A-A667-67002CB07057}" type="slidenum">
              <a:rPr lang="en-US" smtClean="0"/>
              <a:pPr/>
              <a:t>24</a:t>
            </a:fld>
            <a:endParaRPr lang="en-US"/>
          </a:p>
        </p:txBody>
      </p:sp>
      <p:sp>
        <p:nvSpPr>
          <p:cNvPr id="6" name="TextBox 5"/>
          <p:cNvSpPr txBox="1"/>
          <p:nvPr/>
        </p:nvSpPr>
        <p:spPr>
          <a:xfrm>
            <a:off x="609600" y="1425714"/>
            <a:ext cx="8001000" cy="769441"/>
          </a:xfrm>
          <a:prstGeom prst="rect">
            <a:avLst/>
          </a:prstGeom>
          <a:noFill/>
        </p:spPr>
        <p:txBody>
          <a:bodyPr wrap="square" rtlCol="0">
            <a:spAutoFit/>
          </a:bodyPr>
          <a:lstStyle/>
          <a:p>
            <a:r>
              <a:rPr lang="en-US" sz="2200" u="sng" dirty="0" smtClean="0">
                <a:latin typeface="Calibri"/>
                <a:cs typeface="Calibri"/>
              </a:rPr>
              <a:t>Objective</a:t>
            </a:r>
            <a:r>
              <a:rPr lang="en-US" sz="2200" dirty="0" smtClean="0">
                <a:latin typeface="Calibri"/>
                <a:cs typeface="Calibri"/>
              </a:rPr>
              <a:t>: Ensure the validity and sufficiency of architectural evidence as well as supporting processes and tools </a:t>
            </a:r>
          </a:p>
        </p:txBody>
      </p:sp>
      <p:graphicFrame>
        <p:nvGraphicFramePr>
          <p:cNvPr id="7" name="Content Placeholder 5"/>
          <p:cNvGraphicFramePr>
            <a:graphicFrameLocks/>
          </p:cNvGraphicFramePr>
          <p:nvPr>
            <p:extLst>
              <p:ext uri="{D42A27DB-BD31-4B8C-83A1-F6EECF244321}">
                <p14:modId xmlns:p14="http://schemas.microsoft.com/office/powerpoint/2010/main" val="1570910547"/>
              </p:ext>
            </p:extLst>
          </p:nvPr>
        </p:nvGraphicFramePr>
        <p:xfrm>
          <a:off x="457200" y="2438400"/>
          <a:ext cx="5943600" cy="3571240"/>
        </p:xfrm>
        <a:graphic>
          <a:graphicData uri="http://schemas.openxmlformats.org/drawingml/2006/table">
            <a:tbl>
              <a:tblPr firstRow="1" bandRow="1">
                <a:tableStyleId>{616DA210-FB5B-4158-B5E0-FEB733F419BA}</a:tableStyleId>
              </a:tblPr>
              <a:tblGrid>
                <a:gridCol w="2849672"/>
                <a:gridCol w="3093928"/>
              </a:tblGrid>
              <a:tr h="370840">
                <a:tc>
                  <a:txBody>
                    <a:bodyPr/>
                    <a:lstStyle/>
                    <a:p>
                      <a:pPr algn="ctr"/>
                      <a:r>
                        <a:rPr lang="en-US" dirty="0" smtClean="0"/>
                        <a:t>Activity</a:t>
                      </a:r>
                      <a:endParaRPr lang="en-US" dirty="0"/>
                    </a:p>
                  </a:txBody>
                  <a:tcPr/>
                </a:tc>
                <a:tc>
                  <a:txBody>
                    <a:bodyPr/>
                    <a:lstStyle/>
                    <a:p>
                      <a:pPr algn="ctr"/>
                      <a:r>
                        <a:rPr lang="en-US" dirty="0" smtClean="0"/>
                        <a:t>Usefulness</a:t>
                      </a:r>
                      <a:endParaRPr lang="en-US" dirty="0"/>
                    </a:p>
                  </a:txBody>
                  <a:tcPr/>
                </a:tc>
              </a:tr>
              <a:tr h="370840">
                <a:tc>
                  <a:txBody>
                    <a:bodyPr/>
                    <a:lstStyle/>
                    <a:p>
                      <a:r>
                        <a:rPr lang="en-US" dirty="0" smtClean="0"/>
                        <a:t>Peer Reviews</a:t>
                      </a:r>
                    </a:p>
                    <a:p>
                      <a:endParaRPr lang="en-US" dirty="0"/>
                    </a:p>
                  </a:txBody>
                  <a:tcPr/>
                </a:tc>
                <a:tc>
                  <a:txBody>
                    <a:bodyPr/>
                    <a:lstStyle/>
                    <a:p>
                      <a:pPr algn="l"/>
                      <a:endParaRPr lang="en-US" dirty="0"/>
                    </a:p>
                  </a:txBody>
                  <a:tcPr/>
                </a:tc>
              </a:tr>
              <a:tr h="370840">
                <a:tc>
                  <a:txBody>
                    <a:bodyPr/>
                    <a:lstStyle/>
                    <a:p>
                      <a:r>
                        <a:rPr lang="en-US" dirty="0" smtClean="0"/>
                        <a:t>Detailed Design Reviews</a:t>
                      </a:r>
                    </a:p>
                    <a:p>
                      <a:endParaRPr lang="en-US" dirty="0"/>
                    </a:p>
                  </a:txBody>
                  <a:tcPr/>
                </a:tc>
                <a:tc>
                  <a:txBody>
                    <a:bodyPr/>
                    <a:lstStyle/>
                    <a:p>
                      <a:pPr algn="l"/>
                      <a:endParaRPr lang="en-US" dirty="0"/>
                    </a:p>
                  </a:txBody>
                  <a:tcPr/>
                </a:tc>
              </a:tr>
              <a:tr h="370840">
                <a:tc>
                  <a:txBody>
                    <a:bodyPr/>
                    <a:lstStyle/>
                    <a:p>
                      <a:r>
                        <a:rPr lang="en-US" dirty="0" smtClean="0"/>
                        <a:t>Unit Testing</a:t>
                      </a:r>
                    </a:p>
                    <a:p>
                      <a:endParaRPr lang="en-US" dirty="0"/>
                    </a:p>
                  </a:txBody>
                  <a:tcPr/>
                </a:tc>
                <a:tc>
                  <a:txBody>
                    <a:bodyPr/>
                    <a:lstStyle/>
                    <a:p>
                      <a:pPr algn="l"/>
                      <a:endParaRPr lang="en-US" dirty="0"/>
                    </a:p>
                  </a:txBody>
                  <a:tcPr/>
                </a:tc>
              </a:tr>
              <a:tr h="370840">
                <a:tc>
                  <a:txBody>
                    <a:bodyPr/>
                    <a:lstStyle/>
                    <a:p>
                      <a:r>
                        <a:rPr lang="en-US" dirty="0" smtClean="0"/>
                        <a:t>Integration Testing</a:t>
                      </a:r>
                    </a:p>
                    <a:p>
                      <a:endParaRPr lang="en-US" dirty="0"/>
                    </a:p>
                  </a:txBody>
                  <a:tcPr/>
                </a:tc>
                <a:tc>
                  <a:txBody>
                    <a:bodyPr/>
                    <a:lstStyle/>
                    <a:p>
                      <a:pPr algn="l"/>
                      <a:endParaRPr lang="en-US" dirty="0"/>
                    </a:p>
                  </a:txBody>
                  <a:tcPr/>
                </a:tc>
              </a:tr>
              <a:tr h="370840">
                <a:tc>
                  <a:txBody>
                    <a:bodyPr/>
                    <a:lstStyle/>
                    <a:p>
                      <a:r>
                        <a:rPr lang="en-US" dirty="0" smtClean="0"/>
                        <a:t>Smoke Testing</a:t>
                      </a:r>
                    </a:p>
                    <a:p>
                      <a:endParaRPr lang="en-US" dirty="0"/>
                    </a:p>
                  </a:txBody>
                  <a:tcPr/>
                </a:tc>
                <a:tc>
                  <a:txBody>
                    <a:bodyPr/>
                    <a:lstStyle/>
                    <a:p>
                      <a:pPr algn="l"/>
                      <a:endParaRPr lang="en-US" dirty="0"/>
                    </a:p>
                  </a:txBody>
                  <a:tcPr/>
                </a:tc>
              </a:tr>
            </a:tbl>
          </a:graphicData>
        </a:graphic>
      </p:graphicFrame>
      <p:grpSp>
        <p:nvGrpSpPr>
          <p:cNvPr id="34" name="Group 33"/>
          <p:cNvGrpSpPr/>
          <p:nvPr/>
        </p:nvGrpSpPr>
        <p:grpSpPr>
          <a:xfrm>
            <a:off x="3371850" y="2895600"/>
            <a:ext cx="2305050" cy="457200"/>
            <a:chOff x="3429000" y="2895600"/>
            <a:chExt cx="2305050" cy="457200"/>
          </a:xfrm>
        </p:grpSpPr>
        <p:sp>
          <p:nvSpPr>
            <p:cNvPr id="9" name="5-Point Star 8"/>
            <p:cNvSpPr/>
            <p:nvPr/>
          </p:nvSpPr>
          <p:spPr bwMode="auto">
            <a:xfrm>
              <a:off x="3429000" y="2895600"/>
              <a:ext cx="533400" cy="457200"/>
            </a:xfrm>
            <a:prstGeom prst="star5">
              <a:avLst/>
            </a:prstGeom>
            <a:solidFill>
              <a:srgbClr val="FFFF00"/>
            </a:solidFill>
            <a:ln>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10" name="5-Point Star 9"/>
            <p:cNvSpPr/>
            <p:nvPr/>
          </p:nvSpPr>
          <p:spPr bwMode="auto">
            <a:xfrm>
              <a:off x="4019550" y="2895600"/>
              <a:ext cx="533400" cy="457200"/>
            </a:xfrm>
            <a:prstGeom prst="star5">
              <a:avLst/>
            </a:prstGeom>
            <a:solidFill>
              <a:srgbClr val="FFFF00"/>
            </a:solidFill>
            <a:ln>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11" name="5-Point Star 10"/>
            <p:cNvSpPr/>
            <p:nvPr/>
          </p:nvSpPr>
          <p:spPr bwMode="auto">
            <a:xfrm>
              <a:off x="4610100" y="2895600"/>
              <a:ext cx="533400" cy="457200"/>
            </a:xfrm>
            <a:prstGeom prst="star5">
              <a:avLst/>
            </a:prstGeom>
            <a:solidFill>
              <a:srgbClr val="FFFF00"/>
            </a:solidFill>
            <a:ln>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12" name="5-Point Star 11"/>
            <p:cNvSpPr/>
            <p:nvPr/>
          </p:nvSpPr>
          <p:spPr bwMode="auto">
            <a:xfrm>
              <a:off x="5200650" y="2895600"/>
              <a:ext cx="533400" cy="457200"/>
            </a:xfrm>
            <a:prstGeom prst="star5">
              <a:avLst/>
            </a:prstGeom>
            <a:solidFill>
              <a:srgbClr val="FFFF00"/>
            </a:solidFill>
            <a:ln>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grpSp>
      <p:grpSp>
        <p:nvGrpSpPr>
          <p:cNvPr id="35" name="Group 34"/>
          <p:cNvGrpSpPr/>
          <p:nvPr/>
        </p:nvGrpSpPr>
        <p:grpSpPr>
          <a:xfrm>
            <a:off x="3371850" y="3505200"/>
            <a:ext cx="1714500" cy="457200"/>
            <a:chOff x="3429000" y="3505200"/>
            <a:chExt cx="1714500" cy="457200"/>
          </a:xfrm>
        </p:grpSpPr>
        <p:sp>
          <p:nvSpPr>
            <p:cNvPr id="14" name="5-Point Star 13"/>
            <p:cNvSpPr/>
            <p:nvPr/>
          </p:nvSpPr>
          <p:spPr bwMode="auto">
            <a:xfrm>
              <a:off x="3429000" y="3505200"/>
              <a:ext cx="533400" cy="457200"/>
            </a:xfrm>
            <a:prstGeom prst="star5">
              <a:avLst/>
            </a:prstGeom>
            <a:solidFill>
              <a:srgbClr val="FFFF00"/>
            </a:solidFill>
            <a:ln>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15" name="5-Point Star 14"/>
            <p:cNvSpPr/>
            <p:nvPr/>
          </p:nvSpPr>
          <p:spPr bwMode="auto">
            <a:xfrm>
              <a:off x="4019550" y="3505200"/>
              <a:ext cx="533400" cy="457200"/>
            </a:xfrm>
            <a:prstGeom prst="star5">
              <a:avLst/>
            </a:prstGeom>
            <a:solidFill>
              <a:srgbClr val="FFFF00"/>
            </a:solidFill>
            <a:ln>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16" name="5-Point Star 15"/>
            <p:cNvSpPr/>
            <p:nvPr/>
          </p:nvSpPr>
          <p:spPr bwMode="auto">
            <a:xfrm>
              <a:off x="4610100" y="3505200"/>
              <a:ext cx="533400" cy="457200"/>
            </a:xfrm>
            <a:prstGeom prst="star5">
              <a:avLst/>
            </a:prstGeom>
            <a:solidFill>
              <a:srgbClr val="FFFF00"/>
            </a:solidFill>
            <a:ln>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grpSp>
      <p:grpSp>
        <p:nvGrpSpPr>
          <p:cNvPr id="36" name="Group 35"/>
          <p:cNvGrpSpPr/>
          <p:nvPr/>
        </p:nvGrpSpPr>
        <p:grpSpPr>
          <a:xfrm>
            <a:off x="3371850" y="4191000"/>
            <a:ext cx="1714500" cy="457200"/>
            <a:chOff x="3429000" y="4191000"/>
            <a:chExt cx="1714500" cy="457200"/>
          </a:xfrm>
        </p:grpSpPr>
        <p:sp>
          <p:nvSpPr>
            <p:cNvPr id="19" name="5-Point Star 18"/>
            <p:cNvSpPr/>
            <p:nvPr/>
          </p:nvSpPr>
          <p:spPr bwMode="auto">
            <a:xfrm>
              <a:off x="3429000" y="4191000"/>
              <a:ext cx="533400" cy="457200"/>
            </a:xfrm>
            <a:prstGeom prst="star5">
              <a:avLst/>
            </a:prstGeom>
            <a:solidFill>
              <a:srgbClr val="FFFF00"/>
            </a:solidFill>
            <a:ln>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20" name="5-Point Star 19"/>
            <p:cNvSpPr/>
            <p:nvPr/>
          </p:nvSpPr>
          <p:spPr bwMode="auto">
            <a:xfrm>
              <a:off x="4019550" y="4191000"/>
              <a:ext cx="533400" cy="457200"/>
            </a:xfrm>
            <a:prstGeom prst="star5">
              <a:avLst/>
            </a:prstGeom>
            <a:solidFill>
              <a:srgbClr val="FFFF00"/>
            </a:solidFill>
            <a:ln>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21" name="5-Point Star 20"/>
            <p:cNvSpPr/>
            <p:nvPr/>
          </p:nvSpPr>
          <p:spPr bwMode="auto">
            <a:xfrm>
              <a:off x="4610100" y="4191000"/>
              <a:ext cx="533400" cy="457200"/>
            </a:xfrm>
            <a:prstGeom prst="star5">
              <a:avLst/>
            </a:prstGeom>
            <a:solidFill>
              <a:srgbClr val="FFFF00"/>
            </a:solidFill>
            <a:ln>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grpSp>
      <p:grpSp>
        <p:nvGrpSpPr>
          <p:cNvPr id="37" name="Group 36"/>
          <p:cNvGrpSpPr/>
          <p:nvPr/>
        </p:nvGrpSpPr>
        <p:grpSpPr>
          <a:xfrm>
            <a:off x="3371850" y="4800600"/>
            <a:ext cx="2305050" cy="457200"/>
            <a:chOff x="3409950" y="4800600"/>
            <a:chExt cx="2305050" cy="457200"/>
          </a:xfrm>
        </p:grpSpPr>
        <p:sp>
          <p:nvSpPr>
            <p:cNvPr id="24" name="5-Point Star 23"/>
            <p:cNvSpPr/>
            <p:nvPr/>
          </p:nvSpPr>
          <p:spPr bwMode="auto">
            <a:xfrm>
              <a:off x="3409950" y="4800600"/>
              <a:ext cx="533400" cy="457200"/>
            </a:xfrm>
            <a:prstGeom prst="star5">
              <a:avLst/>
            </a:prstGeom>
            <a:solidFill>
              <a:srgbClr val="FFFF00"/>
            </a:solidFill>
            <a:ln>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25" name="5-Point Star 24"/>
            <p:cNvSpPr/>
            <p:nvPr/>
          </p:nvSpPr>
          <p:spPr bwMode="auto">
            <a:xfrm>
              <a:off x="4000500" y="4800600"/>
              <a:ext cx="533400" cy="457200"/>
            </a:xfrm>
            <a:prstGeom prst="star5">
              <a:avLst/>
            </a:prstGeom>
            <a:solidFill>
              <a:srgbClr val="FFFF00"/>
            </a:solidFill>
            <a:ln>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26" name="5-Point Star 25"/>
            <p:cNvSpPr/>
            <p:nvPr/>
          </p:nvSpPr>
          <p:spPr bwMode="auto">
            <a:xfrm>
              <a:off x="4591050" y="4800600"/>
              <a:ext cx="533400" cy="457200"/>
            </a:xfrm>
            <a:prstGeom prst="star5">
              <a:avLst/>
            </a:prstGeom>
            <a:solidFill>
              <a:srgbClr val="FFFF00"/>
            </a:solidFill>
            <a:ln>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27" name="5-Point Star 26"/>
            <p:cNvSpPr/>
            <p:nvPr/>
          </p:nvSpPr>
          <p:spPr bwMode="auto">
            <a:xfrm>
              <a:off x="5181600" y="4800600"/>
              <a:ext cx="533400" cy="457200"/>
            </a:xfrm>
            <a:prstGeom prst="star5">
              <a:avLst/>
            </a:prstGeom>
            <a:solidFill>
              <a:srgbClr val="FFFF00"/>
            </a:solidFill>
            <a:ln>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grpSp>
      <p:grpSp>
        <p:nvGrpSpPr>
          <p:cNvPr id="38" name="Group 37"/>
          <p:cNvGrpSpPr/>
          <p:nvPr/>
        </p:nvGrpSpPr>
        <p:grpSpPr>
          <a:xfrm>
            <a:off x="3371850" y="5486400"/>
            <a:ext cx="2895600" cy="457200"/>
            <a:chOff x="3371850" y="5486400"/>
            <a:chExt cx="2895600" cy="457200"/>
          </a:xfrm>
        </p:grpSpPr>
        <p:sp>
          <p:nvSpPr>
            <p:cNvPr id="29" name="5-Point Star 28"/>
            <p:cNvSpPr/>
            <p:nvPr/>
          </p:nvSpPr>
          <p:spPr bwMode="auto">
            <a:xfrm>
              <a:off x="3371850" y="5486400"/>
              <a:ext cx="533400" cy="457200"/>
            </a:xfrm>
            <a:prstGeom prst="star5">
              <a:avLst/>
            </a:prstGeom>
            <a:solidFill>
              <a:srgbClr val="FFFF00"/>
            </a:solidFill>
            <a:ln>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30" name="5-Point Star 29"/>
            <p:cNvSpPr/>
            <p:nvPr/>
          </p:nvSpPr>
          <p:spPr bwMode="auto">
            <a:xfrm>
              <a:off x="3962400" y="5486400"/>
              <a:ext cx="533400" cy="457200"/>
            </a:xfrm>
            <a:prstGeom prst="star5">
              <a:avLst/>
            </a:prstGeom>
            <a:solidFill>
              <a:srgbClr val="FFFF00"/>
            </a:solidFill>
            <a:ln>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31" name="5-Point Star 30"/>
            <p:cNvSpPr/>
            <p:nvPr/>
          </p:nvSpPr>
          <p:spPr bwMode="auto">
            <a:xfrm>
              <a:off x="4552950" y="5486400"/>
              <a:ext cx="533400" cy="457200"/>
            </a:xfrm>
            <a:prstGeom prst="star5">
              <a:avLst/>
            </a:prstGeom>
            <a:solidFill>
              <a:srgbClr val="FFFF00"/>
            </a:solidFill>
            <a:ln>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32" name="5-Point Star 31"/>
            <p:cNvSpPr/>
            <p:nvPr/>
          </p:nvSpPr>
          <p:spPr bwMode="auto">
            <a:xfrm>
              <a:off x="5143500" y="5486400"/>
              <a:ext cx="533400" cy="457200"/>
            </a:xfrm>
            <a:prstGeom prst="star5">
              <a:avLst/>
            </a:prstGeom>
            <a:solidFill>
              <a:srgbClr val="FFFF00"/>
            </a:solidFill>
            <a:ln>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33" name="5-Point Star 32"/>
            <p:cNvSpPr/>
            <p:nvPr/>
          </p:nvSpPr>
          <p:spPr bwMode="auto">
            <a:xfrm>
              <a:off x="5734050" y="5486400"/>
              <a:ext cx="533400" cy="457200"/>
            </a:xfrm>
            <a:prstGeom prst="star5">
              <a:avLst/>
            </a:prstGeom>
            <a:solidFill>
              <a:srgbClr val="FFFF00"/>
            </a:solidFill>
            <a:ln>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grpSp>
      <p:sp>
        <p:nvSpPr>
          <p:cNvPr id="39" name="TextBox 12"/>
          <p:cNvSpPr txBox="1">
            <a:spLocks noChangeArrowheads="1"/>
          </p:cNvSpPr>
          <p:nvPr/>
        </p:nvSpPr>
        <p:spPr bwMode="auto">
          <a:xfrm>
            <a:off x="4267200" y="457200"/>
            <a:ext cx="54102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Arial" charset="0"/>
                <a:ea typeface="ＭＳ Ｐゴシック" charset="0"/>
                <a:cs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algn="ctr" eaLnBrk="0" fontAlgn="base" hangingPunct="0">
              <a:spcBef>
                <a:spcPct val="50000"/>
              </a:spcBef>
              <a:spcAft>
                <a:spcPct val="0"/>
              </a:spcAft>
              <a:defRPr sz="2000">
                <a:solidFill>
                  <a:schemeClr val="tx1"/>
                </a:solidFill>
                <a:latin typeface="Arial" charset="0"/>
                <a:ea typeface="ＭＳ Ｐゴシック" charset="0"/>
              </a:defRPr>
            </a:lvl6pPr>
            <a:lvl7pPr marL="2971800" indent="-228600" algn="ctr" eaLnBrk="0" fontAlgn="base" hangingPunct="0">
              <a:spcBef>
                <a:spcPct val="50000"/>
              </a:spcBef>
              <a:spcAft>
                <a:spcPct val="0"/>
              </a:spcAft>
              <a:defRPr sz="2000">
                <a:solidFill>
                  <a:schemeClr val="tx1"/>
                </a:solidFill>
                <a:latin typeface="Arial" charset="0"/>
                <a:ea typeface="ＭＳ Ｐゴシック" charset="0"/>
              </a:defRPr>
            </a:lvl7pPr>
            <a:lvl8pPr marL="3429000" indent="-228600" algn="ctr" eaLnBrk="0" fontAlgn="base" hangingPunct="0">
              <a:spcBef>
                <a:spcPct val="50000"/>
              </a:spcBef>
              <a:spcAft>
                <a:spcPct val="0"/>
              </a:spcAft>
              <a:defRPr sz="2000">
                <a:solidFill>
                  <a:schemeClr val="tx1"/>
                </a:solidFill>
                <a:latin typeface="Arial" charset="0"/>
                <a:ea typeface="ＭＳ Ｐゴシック" charset="0"/>
              </a:defRPr>
            </a:lvl8pPr>
            <a:lvl9pPr marL="3886200" indent="-228600" algn="ctr" eaLnBrk="0" fontAlgn="base" hangingPunct="0">
              <a:spcBef>
                <a:spcPct val="50000"/>
              </a:spcBef>
              <a:spcAft>
                <a:spcPct val="0"/>
              </a:spcAft>
              <a:defRPr sz="2000">
                <a:solidFill>
                  <a:schemeClr val="tx1"/>
                </a:solidFill>
                <a:latin typeface="Arial" charset="0"/>
                <a:ea typeface="ＭＳ Ｐゴシック" charset="0"/>
              </a:defRPr>
            </a:lvl9pPr>
          </a:lstStyle>
          <a:p>
            <a:pPr eaLnBrk="1" hangingPunct="1"/>
            <a:r>
              <a:rPr lang="en-US" sz="1600" dirty="0" smtClean="0">
                <a:latin typeface="Calibri"/>
                <a:cs typeface="Calibri"/>
              </a:rPr>
              <a:t>Project Management / </a:t>
            </a:r>
            <a:r>
              <a:rPr lang="en-US" sz="1600" b="1" dirty="0" smtClean="0">
                <a:latin typeface="Calibri"/>
                <a:cs typeface="Calibri"/>
              </a:rPr>
              <a:t>Quality Assurance</a:t>
            </a:r>
            <a:r>
              <a:rPr lang="en-US" sz="1600" dirty="0" smtClean="0">
                <a:latin typeface="Calibri"/>
                <a:cs typeface="Calibri"/>
              </a:rPr>
              <a:t> / Prototype</a:t>
            </a:r>
            <a:endParaRPr lang="en-US" sz="1600" dirty="0">
              <a:latin typeface="Calibri"/>
              <a:cs typeface="Calibri"/>
            </a:endParaRPr>
          </a:p>
        </p:txBody>
      </p:sp>
    </p:spTree>
    <p:extLst>
      <p:ext uri="{BB962C8B-B14F-4D97-AF65-F5344CB8AC3E}">
        <p14:creationId xmlns:p14="http://schemas.microsoft.com/office/powerpoint/2010/main" val="788977725"/>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Approach</a:t>
            </a:r>
            <a:endParaRPr lang="en-US" dirty="0"/>
          </a:p>
        </p:txBody>
      </p:sp>
      <p:sp>
        <p:nvSpPr>
          <p:cNvPr id="3" name="Content Placeholder 2"/>
          <p:cNvSpPr>
            <a:spLocks noGrp="1"/>
          </p:cNvSpPr>
          <p:nvPr>
            <p:ph idx="1"/>
          </p:nvPr>
        </p:nvSpPr>
        <p:spPr/>
        <p:txBody>
          <a:bodyPr/>
          <a:lstStyle/>
          <a:p>
            <a:r>
              <a:rPr lang="en-US" sz="2400" dirty="0">
                <a:solidFill>
                  <a:schemeClr val="bg2"/>
                </a:solidFill>
              </a:rPr>
              <a:t>Project Management</a:t>
            </a:r>
          </a:p>
          <a:p>
            <a:r>
              <a:rPr lang="en-US" sz="2400" dirty="0" smtClean="0">
                <a:solidFill>
                  <a:schemeClr val="bg2"/>
                </a:solidFill>
              </a:rPr>
              <a:t>Quality </a:t>
            </a:r>
            <a:r>
              <a:rPr lang="en-US" sz="2400" dirty="0">
                <a:solidFill>
                  <a:schemeClr val="bg2"/>
                </a:solidFill>
              </a:rPr>
              <a:t>Assurance</a:t>
            </a:r>
          </a:p>
          <a:p>
            <a:r>
              <a:rPr lang="en-US" sz="2400" dirty="0"/>
              <a:t>Architectural Prototyping</a:t>
            </a:r>
          </a:p>
        </p:txBody>
      </p:sp>
      <p:sp>
        <p:nvSpPr>
          <p:cNvPr id="5" name="Slide Number Placeholder 4"/>
          <p:cNvSpPr>
            <a:spLocks noGrp="1"/>
          </p:cNvSpPr>
          <p:nvPr>
            <p:ph type="sldNum" sz="quarter" idx="10"/>
          </p:nvPr>
        </p:nvSpPr>
        <p:spPr/>
        <p:txBody>
          <a:bodyPr/>
          <a:lstStyle/>
          <a:p>
            <a:fld id="{8BE75BF4-F827-664A-A667-67002CB07057}" type="slidenum">
              <a:rPr lang="en-US" smtClean="0"/>
              <a:pPr/>
              <a:t>25</a:t>
            </a:fld>
            <a:endParaRPr lang="en-US"/>
          </a:p>
        </p:txBody>
      </p:sp>
      <p:sp>
        <p:nvSpPr>
          <p:cNvPr id="6" name="TextBox 12"/>
          <p:cNvSpPr txBox="1">
            <a:spLocks noChangeArrowheads="1"/>
          </p:cNvSpPr>
          <p:nvPr/>
        </p:nvSpPr>
        <p:spPr bwMode="auto">
          <a:xfrm>
            <a:off x="4267200" y="457200"/>
            <a:ext cx="54102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Arial" charset="0"/>
                <a:ea typeface="ＭＳ Ｐゴシック" charset="0"/>
                <a:cs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algn="ctr" eaLnBrk="0" fontAlgn="base" hangingPunct="0">
              <a:spcBef>
                <a:spcPct val="50000"/>
              </a:spcBef>
              <a:spcAft>
                <a:spcPct val="0"/>
              </a:spcAft>
              <a:defRPr sz="2000">
                <a:solidFill>
                  <a:schemeClr val="tx1"/>
                </a:solidFill>
                <a:latin typeface="Arial" charset="0"/>
                <a:ea typeface="ＭＳ Ｐゴシック" charset="0"/>
              </a:defRPr>
            </a:lvl6pPr>
            <a:lvl7pPr marL="2971800" indent="-228600" algn="ctr" eaLnBrk="0" fontAlgn="base" hangingPunct="0">
              <a:spcBef>
                <a:spcPct val="50000"/>
              </a:spcBef>
              <a:spcAft>
                <a:spcPct val="0"/>
              </a:spcAft>
              <a:defRPr sz="2000">
                <a:solidFill>
                  <a:schemeClr val="tx1"/>
                </a:solidFill>
                <a:latin typeface="Arial" charset="0"/>
                <a:ea typeface="ＭＳ Ｐゴシック" charset="0"/>
              </a:defRPr>
            </a:lvl7pPr>
            <a:lvl8pPr marL="3429000" indent="-228600" algn="ctr" eaLnBrk="0" fontAlgn="base" hangingPunct="0">
              <a:spcBef>
                <a:spcPct val="50000"/>
              </a:spcBef>
              <a:spcAft>
                <a:spcPct val="0"/>
              </a:spcAft>
              <a:defRPr sz="2000">
                <a:solidFill>
                  <a:schemeClr val="tx1"/>
                </a:solidFill>
                <a:latin typeface="Arial" charset="0"/>
                <a:ea typeface="ＭＳ Ｐゴシック" charset="0"/>
              </a:defRPr>
            </a:lvl8pPr>
            <a:lvl9pPr marL="3886200" indent="-228600" algn="ctr" eaLnBrk="0" fontAlgn="base" hangingPunct="0">
              <a:spcBef>
                <a:spcPct val="50000"/>
              </a:spcBef>
              <a:spcAft>
                <a:spcPct val="0"/>
              </a:spcAft>
              <a:defRPr sz="2000">
                <a:solidFill>
                  <a:schemeClr val="tx1"/>
                </a:solidFill>
                <a:latin typeface="Arial" charset="0"/>
                <a:ea typeface="ＭＳ Ｐゴシック" charset="0"/>
              </a:defRPr>
            </a:lvl9pPr>
          </a:lstStyle>
          <a:p>
            <a:pPr eaLnBrk="1" hangingPunct="1"/>
            <a:r>
              <a:rPr lang="en-US" sz="1600" dirty="0" smtClean="0">
                <a:latin typeface="Calibri"/>
                <a:cs typeface="Calibri"/>
              </a:rPr>
              <a:t>Project Management / Quality Assurance / </a:t>
            </a:r>
            <a:r>
              <a:rPr lang="en-US" sz="1600" b="1" dirty="0" smtClean="0">
                <a:latin typeface="Calibri"/>
                <a:cs typeface="Calibri"/>
              </a:rPr>
              <a:t>Prototype</a:t>
            </a:r>
            <a:endParaRPr lang="en-US" sz="1600" b="1" dirty="0">
              <a:latin typeface="Calibri"/>
              <a:cs typeface="Calibri"/>
            </a:endParaRPr>
          </a:p>
        </p:txBody>
      </p:sp>
    </p:spTree>
    <p:extLst>
      <p:ext uri="{BB962C8B-B14F-4D97-AF65-F5344CB8AC3E}">
        <p14:creationId xmlns:p14="http://schemas.microsoft.com/office/powerpoint/2010/main" val="592605774"/>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Architectural Prototyping</a:t>
            </a:r>
            <a:endParaRPr lang="en-US" dirty="0"/>
          </a:p>
        </p:txBody>
      </p:sp>
      <p:sp>
        <p:nvSpPr>
          <p:cNvPr id="4" name="Slide Number Placeholder 3"/>
          <p:cNvSpPr>
            <a:spLocks noGrp="1"/>
          </p:cNvSpPr>
          <p:nvPr>
            <p:ph type="sldNum" sz="quarter" idx="10"/>
          </p:nvPr>
        </p:nvSpPr>
        <p:spPr/>
        <p:txBody>
          <a:bodyPr/>
          <a:lstStyle/>
          <a:p>
            <a:fld id="{8BE75BF4-F827-664A-A667-67002CB07057}" type="slidenum">
              <a:rPr lang="en-US" smtClean="0"/>
              <a:pPr/>
              <a:t>26</a:t>
            </a:fld>
            <a:endParaRPr lang="en-US"/>
          </a:p>
        </p:txBody>
      </p:sp>
      <p:grpSp>
        <p:nvGrpSpPr>
          <p:cNvPr id="15" name="Group 14"/>
          <p:cNvGrpSpPr/>
          <p:nvPr/>
        </p:nvGrpSpPr>
        <p:grpSpPr>
          <a:xfrm>
            <a:off x="304800" y="3143116"/>
            <a:ext cx="1752600" cy="1752600"/>
            <a:chOff x="3832860" y="1851660"/>
            <a:chExt cx="2263140" cy="2263140"/>
          </a:xfrm>
        </p:grpSpPr>
        <p:sp>
          <p:nvSpPr>
            <p:cNvPr id="16" name="Shape 15"/>
            <p:cNvSpPr/>
            <p:nvPr/>
          </p:nvSpPr>
          <p:spPr>
            <a:xfrm>
              <a:off x="3832860" y="1851660"/>
              <a:ext cx="2263140" cy="2263140"/>
            </a:xfrm>
            <a:prstGeom prst="gear9">
              <a:avLst/>
            </a:prstGeom>
          </p:spPr>
          <p:style>
            <a:lnRef idx="2">
              <a:schemeClr val="dk2">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2">
                <a:hueOff val="0"/>
                <a:satOff val="0"/>
                <a:lumOff val="0"/>
                <a:alphaOff val="0"/>
              </a:schemeClr>
            </a:fontRef>
          </p:style>
          <p:txBody>
            <a:bodyPr/>
            <a:lstStyle/>
            <a:p>
              <a:pPr algn="ctr"/>
              <a:r>
                <a:rPr lang="en-US" sz="1800" dirty="0" smtClean="0"/>
                <a:t>Test</a:t>
              </a:r>
            </a:p>
            <a:p>
              <a:pPr algn="ctr"/>
              <a:r>
                <a:rPr lang="en-US" sz="1800" dirty="0" smtClean="0"/>
                <a:t>Strategy</a:t>
              </a:r>
              <a:endParaRPr lang="en-US" sz="1800" dirty="0"/>
            </a:p>
          </p:txBody>
        </p:sp>
        <p:sp>
          <p:nvSpPr>
            <p:cNvPr id="17" name="Shape 4"/>
            <p:cNvSpPr/>
            <p:nvPr/>
          </p:nvSpPr>
          <p:spPr>
            <a:xfrm>
              <a:off x="4287852" y="2381790"/>
              <a:ext cx="1353156" cy="1163300"/>
            </a:xfrm>
            <a:prstGeom prst="rect">
              <a:avLst/>
            </a:prstGeom>
          </p:spPr>
          <p:style>
            <a:lnRef idx="0">
              <a:scrgbClr r="0" g="0" b="0"/>
            </a:lnRef>
            <a:fillRef idx="0">
              <a:scrgbClr r="0" g="0" b="0"/>
            </a:fillRef>
            <a:effectRef idx="0">
              <a:scrgbClr r="0" g="0" b="0"/>
            </a:effectRef>
            <a:fontRef idx="minor">
              <a:schemeClr val="dk2">
                <a:hueOff val="0"/>
                <a:satOff val="0"/>
                <a:lumOff val="0"/>
                <a:alphaOff val="0"/>
              </a:schemeClr>
            </a:fontRef>
          </p:style>
          <p:txBody>
            <a:bodyPr spcFirstLastPara="0" vert="horz" wrap="square" lIns="52070" tIns="52070" rIns="52070" bIns="52070" numCol="1" spcCol="1270" anchor="ctr" anchorCtr="0">
              <a:noAutofit/>
            </a:bodyPr>
            <a:lstStyle/>
            <a:p>
              <a:pPr lvl="0" algn="ctr" defTabSz="1822450">
                <a:lnSpc>
                  <a:spcPct val="90000"/>
                </a:lnSpc>
                <a:spcBef>
                  <a:spcPct val="0"/>
                </a:spcBef>
                <a:spcAft>
                  <a:spcPct val="35000"/>
                </a:spcAft>
              </a:pPr>
              <a:endParaRPr lang="en-US" sz="4100" kern="1200"/>
            </a:p>
          </p:txBody>
        </p:sp>
      </p:grpSp>
      <p:sp>
        <p:nvSpPr>
          <p:cNvPr id="21" name="TextBox 20"/>
          <p:cNvSpPr txBox="1"/>
          <p:nvPr/>
        </p:nvSpPr>
        <p:spPr>
          <a:xfrm>
            <a:off x="2057400" y="1992868"/>
            <a:ext cx="4842003" cy="369332"/>
          </a:xfrm>
          <a:prstGeom prst="rect">
            <a:avLst/>
          </a:prstGeom>
          <a:noFill/>
        </p:spPr>
        <p:txBody>
          <a:bodyPr wrap="none" rtlCol="0">
            <a:spAutoFit/>
          </a:bodyPr>
          <a:lstStyle/>
          <a:p>
            <a:r>
              <a:rPr lang="en-US" sz="1800" i="1" dirty="0" smtClean="0"/>
              <a:t>What quality or design do we want to verify?</a:t>
            </a:r>
          </a:p>
        </p:txBody>
      </p:sp>
      <p:grpSp>
        <p:nvGrpSpPr>
          <p:cNvPr id="11" name="Group 10"/>
          <p:cNvGrpSpPr/>
          <p:nvPr/>
        </p:nvGrpSpPr>
        <p:grpSpPr>
          <a:xfrm>
            <a:off x="1371600" y="4438516"/>
            <a:ext cx="1752600" cy="1752600"/>
            <a:chOff x="3832860" y="1851660"/>
            <a:chExt cx="2263140" cy="2263140"/>
          </a:xfrm>
        </p:grpSpPr>
        <p:sp>
          <p:nvSpPr>
            <p:cNvPr id="12" name="Shape 11"/>
            <p:cNvSpPr/>
            <p:nvPr/>
          </p:nvSpPr>
          <p:spPr>
            <a:xfrm>
              <a:off x="3832860" y="1851660"/>
              <a:ext cx="2263140" cy="2263140"/>
            </a:xfrm>
            <a:prstGeom prst="gear9">
              <a:avLst/>
            </a:prstGeom>
            <a:solidFill>
              <a:srgbClr val="84C50F"/>
            </a:solidFill>
          </p:spPr>
          <p:style>
            <a:lnRef idx="2">
              <a:schemeClr val="dk2">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2">
                <a:hueOff val="0"/>
                <a:satOff val="0"/>
                <a:lumOff val="0"/>
                <a:alphaOff val="0"/>
              </a:schemeClr>
            </a:fontRef>
          </p:style>
          <p:txBody>
            <a:bodyPr/>
            <a:lstStyle/>
            <a:p>
              <a:pPr algn="ctr"/>
              <a:r>
                <a:rPr lang="en-US" sz="1800" dirty="0" smtClean="0"/>
                <a:t>Code</a:t>
              </a:r>
            </a:p>
          </p:txBody>
        </p:sp>
        <p:sp>
          <p:nvSpPr>
            <p:cNvPr id="13" name="Shape 4"/>
            <p:cNvSpPr/>
            <p:nvPr/>
          </p:nvSpPr>
          <p:spPr>
            <a:xfrm>
              <a:off x="4287852" y="2381790"/>
              <a:ext cx="1353156" cy="1163300"/>
            </a:xfrm>
            <a:prstGeom prst="rect">
              <a:avLst/>
            </a:prstGeom>
          </p:spPr>
          <p:style>
            <a:lnRef idx="0">
              <a:scrgbClr r="0" g="0" b="0"/>
            </a:lnRef>
            <a:fillRef idx="0">
              <a:scrgbClr r="0" g="0" b="0"/>
            </a:fillRef>
            <a:effectRef idx="0">
              <a:scrgbClr r="0" g="0" b="0"/>
            </a:effectRef>
            <a:fontRef idx="minor">
              <a:schemeClr val="dk2">
                <a:hueOff val="0"/>
                <a:satOff val="0"/>
                <a:lumOff val="0"/>
                <a:alphaOff val="0"/>
              </a:schemeClr>
            </a:fontRef>
          </p:style>
          <p:txBody>
            <a:bodyPr spcFirstLastPara="0" vert="horz" wrap="square" lIns="52070" tIns="52070" rIns="52070" bIns="52070" numCol="1" spcCol="1270" anchor="ctr" anchorCtr="0">
              <a:noAutofit/>
            </a:bodyPr>
            <a:lstStyle/>
            <a:p>
              <a:pPr lvl="0" algn="ctr" defTabSz="1822450">
                <a:lnSpc>
                  <a:spcPct val="90000"/>
                </a:lnSpc>
                <a:spcBef>
                  <a:spcPct val="0"/>
                </a:spcBef>
                <a:spcAft>
                  <a:spcPct val="35000"/>
                </a:spcAft>
              </a:pPr>
              <a:endParaRPr lang="en-US" sz="4100" kern="1200"/>
            </a:p>
          </p:txBody>
        </p:sp>
      </p:grpSp>
      <p:sp>
        <p:nvSpPr>
          <p:cNvPr id="19" name="Shape 4"/>
          <p:cNvSpPr/>
          <p:nvPr/>
        </p:nvSpPr>
        <p:spPr>
          <a:xfrm>
            <a:off x="549463" y="1447800"/>
            <a:ext cx="926988" cy="796926"/>
          </a:xfrm>
          <a:prstGeom prst="rect">
            <a:avLst/>
          </a:prstGeom>
        </p:spPr>
        <p:style>
          <a:lnRef idx="0">
            <a:scrgbClr r="0" g="0" b="0"/>
          </a:lnRef>
          <a:fillRef idx="0">
            <a:scrgbClr r="0" g="0" b="0"/>
          </a:fillRef>
          <a:effectRef idx="0">
            <a:scrgbClr r="0" g="0" b="0"/>
          </a:effectRef>
          <a:fontRef idx="minor">
            <a:schemeClr val="dk2">
              <a:hueOff val="0"/>
              <a:satOff val="0"/>
              <a:lumOff val="0"/>
              <a:alphaOff val="0"/>
            </a:schemeClr>
          </a:fontRef>
        </p:style>
        <p:txBody>
          <a:bodyPr spcFirstLastPara="0" vert="horz" wrap="square" lIns="52070" tIns="52070" rIns="52070" bIns="52070" numCol="1" spcCol="1270" anchor="ctr" anchorCtr="0">
            <a:noAutofit/>
          </a:bodyPr>
          <a:lstStyle/>
          <a:p>
            <a:pPr lvl="0" algn="ctr" defTabSz="1822450">
              <a:lnSpc>
                <a:spcPct val="90000"/>
              </a:lnSpc>
              <a:spcBef>
                <a:spcPct val="0"/>
              </a:spcBef>
              <a:spcAft>
                <a:spcPct val="35000"/>
              </a:spcAft>
            </a:pPr>
            <a:endParaRPr lang="en-US" sz="4100" kern="1200"/>
          </a:p>
        </p:txBody>
      </p:sp>
      <p:grpSp>
        <p:nvGrpSpPr>
          <p:cNvPr id="20" name="Group 19"/>
          <p:cNvGrpSpPr/>
          <p:nvPr/>
        </p:nvGrpSpPr>
        <p:grpSpPr>
          <a:xfrm>
            <a:off x="304800" y="1466716"/>
            <a:ext cx="1752600" cy="1752600"/>
            <a:chOff x="3832860" y="1851660"/>
            <a:chExt cx="2263140" cy="2263140"/>
          </a:xfrm>
        </p:grpSpPr>
        <p:sp>
          <p:nvSpPr>
            <p:cNvPr id="22" name="Shape 21"/>
            <p:cNvSpPr/>
            <p:nvPr/>
          </p:nvSpPr>
          <p:spPr>
            <a:xfrm>
              <a:off x="3832860" y="1851660"/>
              <a:ext cx="2263140" cy="2263140"/>
            </a:xfrm>
            <a:prstGeom prst="gear9">
              <a:avLst/>
            </a:prstGeom>
          </p:spPr>
          <p:style>
            <a:lnRef idx="2">
              <a:schemeClr val="dk2">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2">
                <a:hueOff val="0"/>
                <a:satOff val="0"/>
                <a:lumOff val="0"/>
                <a:alphaOff val="0"/>
              </a:schemeClr>
            </a:fontRef>
          </p:style>
          <p:txBody>
            <a:bodyPr/>
            <a:lstStyle/>
            <a:p>
              <a:pPr algn="ctr"/>
              <a:r>
                <a:rPr lang="en-US" sz="1800" dirty="0" smtClean="0"/>
                <a:t>Quality</a:t>
              </a:r>
            </a:p>
            <a:p>
              <a:pPr algn="ctr"/>
              <a:r>
                <a:rPr lang="en-US" sz="1800" dirty="0" smtClean="0"/>
                <a:t>Attribute</a:t>
              </a:r>
            </a:p>
          </p:txBody>
        </p:sp>
        <p:sp>
          <p:nvSpPr>
            <p:cNvPr id="23" name="Shape 4"/>
            <p:cNvSpPr/>
            <p:nvPr/>
          </p:nvSpPr>
          <p:spPr>
            <a:xfrm>
              <a:off x="4287852" y="2381790"/>
              <a:ext cx="1353156" cy="1163300"/>
            </a:xfrm>
            <a:prstGeom prst="rect">
              <a:avLst/>
            </a:prstGeom>
          </p:spPr>
          <p:style>
            <a:lnRef idx="0">
              <a:scrgbClr r="0" g="0" b="0"/>
            </a:lnRef>
            <a:fillRef idx="0">
              <a:scrgbClr r="0" g="0" b="0"/>
            </a:fillRef>
            <a:effectRef idx="0">
              <a:scrgbClr r="0" g="0" b="0"/>
            </a:effectRef>
            <a:fontRef idx="minor">
              <a:schemeClr val="dk2">
                <a:hueOff val="0"/>
                <a:satOff val="0"/>
                <a:lumOff val="0"/>
                <a:alphaOff val="0"/>
              </a:schemeClr>
            </a:fontRef>
          </p:style>
          <p:txBody>
            <a:bodyPr spcFirstLastPara="0" vert="horz" wrap="square" lIns="52070" tIns="52070" rIns="52070" bIns="52070" numCol="1" spcCol="1270" anchor="ctr" anchorCtr="0">
              <a:noAutofit/>
            </a:bodyPr>
            <a:lstStyle/>
            <a:p>
              <a:pPr lvl="0" algn="ctr" defTabSz="1822450">
                <a:lnSpc>
                  <a:spcPct val="90000"/>
                </a:lnSpc>
                <a:spcBef>
                  <a:spcPct val="0"/>
                </a:spcBef>
                <a:spcAft>
                  <a:spcPct val="35000"/>
                </a:spcAft>
              </a:pPr>
              <a:endParaRPr lang="en-US" sz="4100" kern="1200"/>
            </a:p>
          </p:txBody>
        </p:sp>
      </p:grpSp>
      <p:sp>
        <p:nvSpPr>
          <p:cNvPr id="24" name="TextBox 23"/>
          <p:cNvSpPr txBox="1"/>
          <p:nvPr/>
        </p:nvSpPr>
        <p:spPr>
          <a:xfrm>
            <a:off x="2106320" y="3267670"/>
            <a:ext cx="4716521" cy="923330"/>
          </a:xfrm>
          <a:prstGeom prst="rect">
            <a:avLst/>
          </a:prstGeom>
          <a:noFill/>
        </p:spPr>
        <p:txBody>
          <a:bodyPr wrap="none" rtlCol="0">
            <a:spAutoFit/>
          </a:bodyPr>
          <a:lstStyle/>
          <a:p>
            <a:r>
              <a:rPr lang="en-US" sz="1800" i="1" dirty="0" smtClean="0"/>
              <a:t>How will we verify it?</a:t>
            </a:r>
          </a:p>
          <a:p>
            <a:r>
              <a:rPr lang="en-US" sz="1800" i="1" dirty="0" smtClean="0"/>
              <a:t>What components are required?</a:t>
            </a:r>
          </a:p>
          <a:p>
            <a:r>
              <a:rPr lang="en-US" sz="1800" i="1" dirty="0" smtClean="0"/>
              <a:t>What is the minimum functionality required?</a:t>
            </a:r>
          </a:p>
        </p:txBody>
      </p:sp>
      <p:sp>
        <p:nvSpPr>
          <p:cNvPr id="3" name="TextBox 2"/>
          <p:cNvSpPr txBox="1"/>
          <p:nvPr/>
        </p:nvSpPr>
        <p:spPr>
          <a:xfrm>
            <a:off x="3124200" y="4876800"/>
            <a:ext cx="5218198" cy="923330"/>
          </a:xfrm>
          <a:prstGeom prst="rect">
            <a:avLst/>
          </a:prstGeom>
          <a:noFill/>
        </p:spPr>
        <p:txBody>
          <a:bodyPr wrap="none" rtlCol="0">
            <a:spAutoFit/>
          </a:bodyPr>
          <a:lstStyle/>
          <a:p>
            <a:r>
              <a:rPr lang="en-US" sz="1800" i="1" dirty="0" smtClean="0"/>
              <a:t>What technologies will we use?</a:t>
            </a:r>
          </a:p>
          <a:p>
            <a:r>
              <a:rPr lang="en-US" sz="1800" i="1" dirty="0" smtClean="0"/>
              <a:t>What is a possible design for each component?</a:t>
            </a:r>
          </a:p>
          <a:p>
            <a:r>
              <a:rPr lang="en-US" sz="1800" i="1" dirty="0" smtClean="0"/>
              <a:t>Does the architecture provide enough guidance?</a:t>
            </a:r>
          </a:p>
        </p:txBody>
      </p:sp>
      <p:sp>
        <p:nvSpPr>
          <p:cNvPr id="18" name="TextBox 12"/>
          <p:cNvSpPr txBox="1">
            <a:spLocks noChangeArrowheads="1"/>
          </p:cNvSpPr>
          <p:nvPr/>
        </p:nvSpPr>
        <p:spPr bwMode="auto">
          <a:xfrm>
            <a:off x="4267200" y="457200"/>
            <a:ext cx="54102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Arial" charset="0"/>
                <a:ea typeface="ＭＳ Ｐゴシック" charset="0"/>
                <a:cs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algn="ctr" eaLnBrk="0" fontAlgn="base" hangingPunct="0">
              <a:spcBef>
                <a:spcPct val="50000"/>
              </a:spcBef>
              <a:spcAft>
                <a:spcPct val="0"/>
              </a:spcAft>
              <a:defRPr sz="2000">
                <a:solidFill>
                  <a:schemeClr val="tx1"/>
                </a:solidFill>
                <a:latin typeface="Arial" charset="0"/>
                <a:ea typeface="ＭＳ Ｐゴシック" charset="0"/>
              </a:defRPr>
            </a:lvl6pPr>
            <a:lvl7pPr marL="2971800" indent="-228600" algn="ctr" eaLnBrk="0" fontAlgn="base" hangingPunct="0">
              <a:spcBef>
                <a:spcPct val="50000"/>
              </a:spcBef>
              <a:spcAft>
                <a:spcPct val="0"/>
              </a:spcAft>
              <a:defRPr sz="2000">
                <a:solidFill>
                  <a:schemeClr val="tx1"/>
                </a:solidFill>
                <a:latin typeface="Arial" charset="0"/>
                <a:ea typeface="ＭＳ Ｐゴシック" charset="0"/>
              </a:defRPr>
            </a:lvl7pPr>
            <a:lvl8pPr marL="3429000" indent="-228600" algn="ctr" eaLnBrk="0" fontAlgn="base" hangingPunct="0">
              <a:spcBef>
                <a:spcPct val="50000"/>
              </a:spcBef>
              <a:spcAft>
                <a:spcPct val="0"/>
              </a:spcAft>
              <a:defRPr sz="2000">
                <a:solidFill>
                  <a:schemeClr val="tx1"/>
                </a:solidFill>
                <a:latin typeface="Arial" charset="0"/>
                <a:ea typeface="ＭＳ Ｐゴシック" charset="0"/>
              </a:defRPr>
            </a:lvl8pPr>
            <a:lvl9pPr marL="3886200" indent="-228600" algn="ctr" eaLnBrk="0" fontAlgn="base" hangingPunct="0">
              <a:spcBef>
                <a:spcPct val="50000"/>
              </a:spcBef>
              <a:spcAft>
                <a:spcPct val="0"/>
              </a:spcAft>
              <a:defRPr sz="2000">
                <a:solidFill>
                  <a:schemeClr val="tx1"/>
                </a:solidFill>
                <a:latin typeface="Arial" charset="0"/>
                <a:ea typeface="ＭＳ Ｐゴシック" charset="0"/>
              </a:defRPr>
            </a:lvl9pPr>
          </a:lstStyle>
          <a:p>
            <a:pPr eaLnBrk="1" hangingPunct="1"/>
            <a:r>
              <a:rPr lang="en-US" sz="1600" dirty="0" smtClean="0">
                <a:latin typeface="Calibri"/>
                <a:cs typeface="Calibri"/>
              </a:rPr>
              <a:t>Project Management / Quality Assurance / </a:t>
            </a:r>
            <a:r>
              <a:rPr lang="en-US" sz="1600" b="1" dirty="0" smtClean="0">
                <a:latin typeface="Calibri"/>
                <a:cs typeface="Calibri"/>
              </a:rPr>
              <a:t>Prototype</a:t>
            </a:r>
            <a:endParaRPr lang="en-US" sz="1600" b="1" dirty="0">
              <a:latin typeface="Calibri"/>
              <a:cs typeface="Calibri"/>
            </a:endParaRPr>
          </a:p>
        </p:txBody>
      </p:sp>
    </p:spTree>
    <p:extLst>
      <p:ext uri="{BB962C8B-B14F-4D97-AF65-F5344CB8AC3E}">
        <p14:creationId xmlns:p14="http://schemas.microsoft.com/office/powerpoint/2010/main" val="4103105266"/>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Architectural Prototyping</a:t>
            </a:r>
            <a:endParaRPr lang="en-US" dirty="0"/>
          </a:p>
        </p:txBody>
      </p:sp>
      <p:sp>
        <p:nvSpPr>
          <p:cNvPr id="4" name="Slide Number Placeholder 3"/>
          <p:cNvSpPr>
            <a:spLocks noGrp="1"/>
          </p:cNvSpPr>
          <p:nvPr>
            <p:ph type="sldNum" sz="quarter" idx="10"/>
          </p:nvPr>
        </p:nvSpPr>
        <p:spPr>
          <a:xfrm>
            <a:off x="6553200" y="6221595"/>
            <a:ext cx="1905000" cy="457200"/>
          </a:xfrm>
        </p:spPr>
        <p:txBody>
          <a:bodyPr/>
          <a:lstStyle/>
          <a:p>
            <a:fld id="{8BE75BF4-F827-664A-A667-67002CB07057}" type="slidenum">
              <a:rPr lang="en-US" smtClean="0"/>
              <a:pPr/>
              <a:t>27</a:t>
            </a:fld>
            <a:endParaRPr lang="en-US"/>
          </a:p>
        </p:txBody>
      </p:sp>
      <p:grpSp>
        <p:nvGrpSpPr>
          <p:cNvPr id="26" name="Group 25"/>
          <p:cNvGrpSpPr/>
          <p:nvPr/>
        </p:nvGrpSpPr>
        <p:grpSpPr>
          <a:xfrm>
            <a:off x="457200" y="1219200"/>
            <a:ext cx="4580856" cy="5053899"/>
            <a:chOff x="152400" y="115883"/>
            <a:chExt cx="5489448" cy="6056317"/>
          </a:xfrm>
        </p:grpSpPr>
        <p:sp>
          <p:nvSpPr>
            <p:cNvPr id="27" name="Rectangle 26"/>
            <p:cNvSpPr/>
            <p:nvPr/>
          </p:nvSpPr>
          <p:spPr>
            <a:xfrm>
              <a:off x="1600200" y="304800"/>
              <a:ext cx="136704" cy="13670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cxnSp>
          <p:nvCxnSpPr>
            <p:cNvPr id="28" name="Elbow Connector 27"/>
            <p:cNvCxnSpPr>
              <a:stCxn id="58" idx="0"/>
              <a:endCxn id="27" idx="3"/>
            </p:cNvCxnSpPr>
            <p:nvPr/>
          </p:nvCxnSpPr>
          <p:spPr>
            <a:xfrm rot="16200000" flipV="1">
              <a:off x="1296761" y="813295"/>
              <a:ext cx="1014144" cy="133857"/>
            </a:xfrm>
            <a:prstGeom prst="bentConnector2">
              <a:avLst/>
            </a:prstGeom>
            <a:ln/>
          </p:spPr>
          <p:style>
            <a:lnRef idx="2">
              <a:schemeClr val="dk1"/>
            </a:lnRef>
            <a:fillRef idx="1">
              <a:schemeClr val="lt1"/>
            </a:fillRef>
            <a:effectRef idx="0">
              <a:schemeClr val="dk1"/>
            </a:effectRef>
            <a:fontRef idx="minor">
              <a:schemeClr val="dk1"/>
            </a:fontRef>
          </p:style>
        </p:cxnSp>
        <p:sp>
          <p:nvSpPr>
            <p:cNvPr id="29" name="Oval 28"/>
            <p:cNvSpPr/>
            <p:nvPr/>
          </p:nvSpPr>
          <p:spPr>
            <a:xfrm>
              <a:off x="1752600" y="609600"/>
              <a:ext cx="228600" cy="199764"/>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30" name="Rectangle 29"/>
            <p:cNvSpPr/>
            <p:nvPr/>
          </p:nvSpPr>
          <p:spPr>
            <a:xfrm>
              <a:off x="804087" y="3733799"/>
              <a:ext cx="136704" cy="13670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1" name="Rectangle 30"/>
            <p:cNvSpPr/>
            <p:nvPr/>
          </p:nvSpPr>
          <p:spPr>
            <a:xfrm>
              <a:off x="804087" y="4876799"/>
              <a:ext cx="136704" cy="13670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32" name="Group 31"/>
            <p:cNvGrpSpPr/>
            <p:nvPr/>
          </p:nvGrpSpPr>
          <p:grpSpPr>
            <a:xfrm rot="10800000">
              <a:off x="762000" y="4114799"/>
              <a:ext cx="220878" cy="579841"/>
              <a:chOff x="5804918" y="1755644"/>
              <a:chExt cx="220878" cy="579841"/>
            </a:xfrm>
          </p:grpSpPr>
          <p:sp>
            <p:nvSpPr>
              <p:cNvPr id="98" name="Rectangle 97"/>
              <p:cNvSpPr/>
              <p:nvPr/>
            </p:nvSpPr>
            <p:spPr>
              <a:xfrm>
                <a:off x="5804918" y="1755644"/>
                <a:ext cx="220878" cy="57984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9" name="Rectangle 98"/>
              <p:cNvSpPr/>
              <p:nvPr/>
            </p:nvSpPr>
            <p:spPr>
              <a:xfrm>
                <a:off x="5804918" y="2045073"/>
                <a:ext cx="220878" cy="145206"/>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0" name="Rectangle 99"/>
              <p:cNvSpPr/>
              <p:nvPr/>
            </p:nvSpPr>
            <p:spPr>
              <a:xfrm>
                <a:off x="5804918" y="2190279"/>
                <a:ext cx="220878" cy="145206"/>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101" name="Straight Arrow Connector 100"/>
              <p:cNvCxnSpPr/>
              <p:nvPr/>
            </p:nvCxnSpPr>
            <p:spPr>
              <a:xfrm flipV="1">
                <a:off x="5914660" y="1790749"/>
                <a:ext cx="0" cy="199765"/>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grpSp>
        <p:cxnSp>
          <p:nvCxnSpPr>
            <p:cNvPr id="33" name="Straight Connector 32"/>
            <p:cNvCxnSpPr>
              <a:stCxn id="31" idx="0"/>
              <a:endCxn id="98" idx="0"/>
            </p:cNvCxnSpPr>
            <p:nvPr/>
          </p:nvCxnSpPr>
          <p:spPr>
            <a:xfrm flipV="1">
              <a:off x="872439" y="4694640"/>
              <a:ext cx="0" cy="182159"/>
            </a:xfrm>
            <a:prstGeom prst="line">
              <a:avLst/>
            </a:prstGeom>
            <a:ln>
              <a:solidFill>
                <a:srgbClr val="000000"/>
              </a:solidFill>
            </a:ln>
          </p:spPr>
          <p:style>
            <a:lnRef idx="2">
              <a:schemeClr val="accent2"/>
            </a:lnRef>
            <a:fillRef idx="0">
              <a:schemeClr val="accent2"/>
            </a:fillRef>
            <a:effectRef idx="1">
              <a:schemeClr val="accent2"/>
            </a:effectRef>
            <a:fontRef idx="minor">
              <a:schemeClr val="tx1"/>
            </a:fontRef>
          </p:style>
        </p:cxnSp>
        <p:cxnSp>
          <p:nvCxnSpPr>
            <p:cNvPr id="34" name="Straight Connector 33"/>
            <p:cNvCxnSpPr>
              <a:stCxn id="98" idx="2"/>
              <a:endCxn id="30" idx="2"/>
            </p:cNvCxnSpPr>
            <p:nvPr/>
          </p:nvCxnSpPr>
          <p:spPr>
            <a:xfrm flipV="1">
              <a:off x="872439" y="3870503"/>
              <a:ext cx="0" cy="244296"/>
            </a:xfrm>
            <a:prstGeom prst="line">
              <a:avLst/>
            </a:prstGeom>
            <a:ln>
              <a:solidFill>
                <a:srgbClr val="000000"/>
              </a:solidFill>
            </a:ln>
          </p:spPr>
          <p:style>
            <a:lnRef idx="2">
              <a:schemeClr val="accent2"/>
            </a:lnRef>
            <a:fillRef idx="0">
              <a:schemeClr val="accent2"/>
            </a:fillRef>
            <a:effectRef idx="1">
              <a:schemeClr val="accent2"/>
            </a:effectRef>
            <a:fontRef idx="minor">
              <a:schemeClr val="tx1"/>
            </a:fontRef>
          </p:style>
        </p:cxnSp>
        <p:sp>
          <p:nvSpPr>
            <p:cNvPr id="35" name="Rectangle 34"/>
            <p:cNvSpPr/>
            <p:nvPr/>
          </p:nvSpPr>
          <p:spPr>
            <a:xfrm>
              <a:off x="2023287" y="3733799"/>
              <a:ext cx="136704" cy="13670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6" name="Rectangle 35"/>
            <p:cNvSpPr/>
            <p:nvPr/>
          </p:nvSpPr>
          <p:spPr>
            <a:xfrm>
              <a:off x="2023287" y="4876799"/>
              <a:ext cx="136704" cy="13670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37" name="Group 36"/>
            <p:cNvGrpSpPr/>
            <p:nvPr/>
          </p:nvGrpSpPr>
          <p:grpSpPr>
            <a:xfrm rot="10800000">
              <a:off x="1981200" y="4114799"/>
              <a:ext cx="220878" cy="579841"/>
              <a:chOff x="5804918" y="1755644"/>
              <a:chExt cx="220878" cy="579841"/>
            </a:xfrm>
          </p:grpSpPr>
          <p:sp>
            <p:nvSpPr>
              <p:cNvPr id="94" name="Rectangle 93"/>
              <p:cNvSpPr/>
              <p:nvPr/>
            </p:nvSpPr>
            <p:spPr>
              <a:xfrm>
                <a:off x="5804918" y="1755644"/>
                <a:ext cx="220878" cy="57984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5" name="Rectangle 94"/>
              <p:cNvSpPr/>
              <p:nvPr/>
            </p:nvSpPr>
            <p:spPr>
              <a:xfrm>
                <a:off x="5804918" y="2045073"/>
                <a:ext cx="220878" cy="145206"/>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6" name="Rectangle 95"/>
              <p:cNvSpPr/>
              <p:nvPr/>
            </p:nvSpPr>
            <p:spPr>
              <a:xfrm>
                <a:off x="5804918" y="2190279"/>
                <a:ext cx="220878" cy="145206"/>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97" name="Straight Arrow Connector 96"/>
              <p:cNvCxnSpPr/>
              <p:nvPr/>
            </p:nvCxnSpPr>
            <p:spPr>
              <a:xfrm flipV="1">
                <a:off x="5914660" y="1790749"/>
                <a:ext cx="0" cy="199765"/>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grpSp>
        <p:cxnSp>
          <p:nvCxnSpPr>
            <p:cNvPr id="38" name="Straight Connector 37"/>
            <p:cNvCxnSpPr>
              <a:stCxn id="36" idx="0"/>
              <a:endCxn id="94" idx="0"/>
            </p:cNvCxnSpPr>
            <p:nvPr/>
          </p:nvCxnSpPr>
          <p:spPr>
            <a:xfrm flipV="1">
              <a:off x="2091639" y="4694640"/>
              <a:ext cx="0" cy="182159"/>
            </a:xfrm>
            <a:prstGeom prst="line">
              <a:avLst/>
            </a:prstGeom>
            <a:ln>
              <a:solidFill>
                <a:srgbClr val="000000"/>
              </a:solidFill>
            </a:ln>
          </p:spPr>
          <p:style>
            <a:lnRef idx="2">
              <a:schemeClr val="accent2"/>
            </a:lnRef>
            <a:fillRef idx="0">
              <a:schemeClr val="accent2"/>
            </a:fillRef>
            <a:effectRef idx="1">
              <a:schemeClr val="accent2"/>
            </a:effectRef>
            <a:fontRef idx="minor">
              <a:schemeClr val="tx1"/>
            </a:fontRef>
          </p:style>
        </p:cxnSp>
        <p:cxnSp>
          <p:nvCxnSpPr>
            <p:cNvPr id="39" name="Straight Connector 38"/>
            <p:cNvCxnSpPr>
              <a:stCxn id="94" idx="2"/>
              <a:endCxn id="35" idx="2"/>
            </p:cNvCxnSpPr>
            <p:nvPr/>
          </p:nvCxnSpPr>
          <p:spPr>
            <a:xfrm flipV="1">
              <a:off x="2091639" y="3870503"/>
              <a:ext cx="0" cy="244296"/>
            </a:xfrm>
            <a:prstGeom prst="line">
              <a:avLst/>
            </a:prstGeom>
            <a:ln>
              <a:solidFill>
                <a:srgbClr val="000000"/>
              </a:solidFill>
            </a:ln>
          </p:spPr>
          <p:style>
            <a:lnRef idx="2">
              <a:schemeClr val="accent2"/>
            </a:lnRef>
            <a:fillRef idx="0">
              <a:schemeClr val="accent2"/>
            </a:fillRef>
            <a:effectRef idx="1">
              <a:schemeClr val="accent2"/>
            </a:effectRef>
            <a:fontRef idx="minor">
              <a:schemeClr val="tx1"/>
            </a:fontRef>
          </p:style>
        </p:cxnSp>
        <p:sp>
          <p:nvSpPr>
            <p:cNvPr id="40" name="Rectangle 39"/>
            <p:cNvSpPr/>
            <p:nvPr/>
          </p:nvSpPr>
          <p:spPr>
            <a:xfrm>
              <a:off x="3250209" y="3733799"/>
              <a:ext cx="136704" cy="13670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1" name="Rectangle 40"/>
            <p:cNvSpPr/>
            <p:nvPr/>
          </p:nvSpPr>
          <p:spPr>
            <a:xfrm>
              <a:off x="3250209" y="4876799"/>
              <a:ext cx="136704" cy="13670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42" name="Group 41"/>
            <p:cNvGrpSpPr/>
            <p:nvPr/>
          </p:nvGrpSpPr>
          <p:grpSpPr>
            <a:xfrm rot="10800000">
              <a:off x="3208122" y="4114799"/>
              <a:ext cx="220878" cy="579841"/>
              <a:chOff x="5804918" y="1755644"/>
              <a:chExt cx="220878" cy="579841"/>
            </a:xfrm>
          </p:grpSpPr>
          <p:sp>
            <p:nvSpPr>
              <p:cNvPr id="90" name="Rectangle 89"/>
              <p:cNvSpPr/>
              <p:nvPr/>
            </p:nvSpPr>
            <p:spPr>
              <a:xfrm>
                <a:off x="5804918" y="1755644"/>
                <a:ext cx="220878" cy="57984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1" name="Rectangle 90"/>
              <p:cNvSpPr/>
              <p:nvPr/>
            </p:nvSpPr>
            <p:spPr>
              <a:xfrm>
                <a:off x="5804918" y="2045073"/>
                <a:ext cx="220878" cy="145206"/>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2" name="Rectangle 91"/>
              <p:cNvSpPr/>
              <p:nvPr/>
            </p:nvSpPr>
            <p:spPr>
              <a:xfrm>
                <a:off x="5804918" y="2190279"/>
                <a:ext cx="220878" cy="145206"/>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93" name="Straight Arrow Connector 92"/>
              <p:cNvCxnSpPr/>
              <p:nvPr/>
            </p:nvCxnSpPr>
            <p:spPr>
              <a:xfrm flipV="1">
                <a:off x="5914660" y="1790749"/>
                <a:ext cx="0" cy="199765"/>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grpSp>
        <p:cxnSp>
          <p:nvCxnSpPr>
            <p:cNvPr id="43" name="Straight Connector 42"/>
            <p:cNvCxnSpPr>
              <a:stCxn id="41" idx="0"/>
              <a:endCxn id="90" idx="0"/>
            </p:cNvCxnSpPr>
            <p:nvPr/>
          </p:nvCxnSpPr>
          <p:spPr>
            <a:xfrm flipV="1">
              <a:off x="3318561" y="4694640"/>
              <a:ext cx="0" cy="182159"/>
            </a:xfrm>
            <a:prstGeom prst="line">
              <a:avLst/>
            </a:prstGeom>
            <a:ln>
              <a:solidFill>
                <a:srgbClr val="000000"/>
              </a:solidFill>
            </a:ln>
          </p:spPr>
          <p:style>
            <a:lnRef idx="2">
              <a:schemeClr val="accent2"/>
            </a:lnRef>
            <a:fillRef idx="0">
              <a:schemeClr val="accent2"/>
            </a:fillRef>
            <a:effectRef idx="1">
              <a:schemeClr val="accent2"/>
            </a:effectRef>
            <a:fontRef idx="minor">
              <a:schemeClr val="tx1"/>
            </a:fontRef>
          </p:style>
        </p:cxnSp>
        <p:cxnSp>
          <p:nvCxnSpPr>
            <p:cNvPr id="44" name="Straight Connector 43"/>
            <p:cNvCxnSpPr>
              <a:stCxn id="90" idx="2"/>
              <a:endCxn id="40" idx="2"/>
            </p:cNvCxnSpPr>
            <p:nvPr/>
          </p:nvCxnSpPr>
          <p:spPr>
            <a:xfrm flipV="1">
              <a:off x="3318561" y="3870503"/>
              <a:ext cx="0" cy="244296"/>
            </a:xfrm>
            <a:prstGeom prst="line">
              <a:avLst/>
            </a:prstGeom>
            <a:ln>
              <a:solidFill>
                <a:srgbClr val="000000"/>
              </a:solidFill>
            </a:ln>
          </p:spPr>
          <p:style>
            <a:lnRef idx="2">
              <a:schemeClr val="accent2"/>
            </a:lnRef>
            <a:fillRef idx="0">
              <a:schemeClr val="accent2"/>
            </a:fillRef>
            <a:effectRef idx="1">
              <a:schemeClr val="accent2"/>
            </a:effectRef>
            <a:fontRef idx="minor">
              <a:schemeClr val="tx1"/>
            </a:fontRef>
          </p:style>
        </p:cxnSp>
        <p:grpSp>
          <p:nvGrpSpPr>
            <p:cNvPr id="45" name="Group 44"/>
            <p:cNvGrpSpPr/>
            <p:nvPr/>
          </p:nvGrpSpPr>
          <p:grpSpPr>
            <a:xfrm rot="10800000">
              <a:off x="1752600" y="2315758"/>
              <a:ext cx="220878" cy="579841"/>
              <a:chOff x="5804918" y="1755644"/>
              <a:chExt cx="220878" cy="579841"/>
            </a:xfrm>
          </p:grpSpPr>
          <p:sp>
            <p:nvSpPr>
              <p:cNvPr id="86" name="Rectangle 85"/>
              <p:cNvSpPr/>
              <p:nvPr/>
            </p:nvSpPr>
            <p:spPr>
              <a:xfrm>
                <a:off x="5804918" y="1755644"/>
                <a:ext cx="220878" cy="57984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7" name="Rectangle 86"/>
              <p:cNvSpPr/>
              <p:nvPr/>
            </p:nvSpPr>
            <p:spPr>
              <a:xfrm>
                <a:off x="5804918" y="2045073"/>
                <a:ext cx="220878" cy="145206"/>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8" name="Rectangle 87"/>
              <p:cNvSpPr/>
              <p:nvPr/>
            </p:nvSpPr>
            <p:spPr>
              <a:xfrm>
                <a:off x="5804918" y="2190279"/>
                <a:ext cx="220878" cy="145206"/>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89" name="Straight Arrow Connector 88"/>
              <p:cNvCxnSpPr/>
              <p:nvPr/>
            </p:nvCxnSpPr>
            <p:spPr>
              <a:xfrm flipV="1">
                <a:off x="5914660" y="1790749"/>
                <a:ext cx="0" cy="199765"/>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grpSp>
        <p:sp>
          <p:nvSpPr>
            <p:cNvPr id="46" name="Rectangle 45"/>
            <p:cNvSpPr/>
            <p:nvPr/>
          </p:nvSpPr>
          <p:spPr>
            <a:xfrm>
              <a:off x="1794686" y="1996896"/>
              <a:ext cx="136704" cy="13670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7" name="Rectangle 46"/>
            <p:cNvSpPr/>
            <p:nvPr/>
          </p:nvSpPr>
          <p:spPr>
            <a:xfrm>
              <a:off x="1794686" y="3131266"/>
              <a:ext cx="136704" cy="14533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48" name="Straight Connector 47"/>
            <p:cNvCxnSpPr>
              <a:stCxn id="86" idx="2"/>
              <a:endCxn id="46" idx="2"/>
            </p:cNvCxnSpPr>
            <p:nvPr/>
          </p:nvCxnSpPr>
          <p:spPr>
            <a:xfrm flipH="1" flipV="1">
              <a:off x="1863038" y="2133600"/>
              <a:ext cx="1" cy="182158"/>
            </a:xfrm>
            <a:prstGeom prst="line">
              <a:avLst/>
            </a:prstGeom>
            <a:ln>
              <a:solidFill>
                <a:srgbClr val="000000"/>
              </a:solidFill>
            </a:ln>
          </p:spPr>
          <p:style>
            <a:lnRef idx="2">
              <a:schemeClr val="accent2"/>
            </a:lnRef>
            <a:fillRef idx="0">
              <a:schemeClr val="accent2"/>
            </a:fillRef>
            <a:effectRef idx="1">
              <a:schemeClr val="accent2"/>
            </a:effectRef>
            <a:fontRef idx="minor">
              <a:schemeClr val="tx1"/>
            </a:fontRef>
          </p:style>
        </p:cxnSp>
        <p:cxnSp>
          <p:nvCxnSpPr>
            <p:cNvPr id="49" name="Straight Connector 48"/>
            <p:cNvCxnSpPr>
              <a:stCxn id="47" idx="0"/>
              <a:endCxn id="86" idx="0"/>
            </p:cNvCxnSpPr>
            <p:nvPr/>
          </p:nvCxnSpPr>
          <p:spPr>
            <a:xfrm flipV="1">
              <a:off x="1863038" y="2895599"/>
              <a:ext cx="1" cy="235667"/>
            </a:xfrm>
            <a:prstGeom prst="line">
              <a:avLst/>
            </a:prstGeom>
            <a:ln>
              <a:solidFill>
                <a:srgbClr val="000000"/>
              </a:solidFill>
            </a:ln>
          </p:spPr>
          <p:style>
            <a:lnRef idx="2">
              <a:schemeClr val="accent2"/>
            </a:lnRef>
            <a:fillRef idx="0">
              <a:schemeClr val="accent2"/>
            </a:fillRef>
            <a:effectRef idx="1">
              <a:schemeClr val="accent2"/>
            </a:effectRef>
            <a:fontRef idx="minor">
              <a:schemeClr val="tx1"/>
            </a:fontRef>
          </p:style>
        </p:cxnSp>
        <p:cxnSp>
          <p:nvCxnSpPr>
            <p:cNvPr id="50" name="Elbow Connector 49"/>
            <p:cNvCxnSpPr>
              <a:stCxn id="72" idx="2"/>
              <a:endCxn id="63" idx="0"/>
            </p:cNvCxnSpPr>
            <p:nvPr/>
          </p:nvCxnSpPr>
          <p:spPr>
            <a:xfrm>
              <a:off x="3154871" y="1751527"/>
              <a:ext cx="2180653" cy="305873"/>
            </a:xfrm>
            <a:prstGeom prst="bentConnector2">
              <a:avLst/>
            </a:prstGeom>
            <a:ln>
              <a:solidFill>
                <a:schemeClr val="tx1"/>
              </a:solidFill>
              <a:prstDash val="sysDash"/>
              <a:headEnd type="none"/>
              <a:tailEnd type="arrow"/>
            </a:ln>
          </p:spPr>
          <p:style>
            <a:lnRef idx="2">
              <a:schemeClr val="accent1"/>
            </a:lnRef>
            <a:fillRef idx="0">
              <a:schemeClr val="accent1"/>
            </a:fillRef>
            <a:effectRef idx="1">
              <a:schemeClr val="accent1"/>
            </a:effectRef>
            <a:fontRef idx="minor">
              <a:schemeClr val="tx1"/>
            </a:fontRef>
          </p:style>
        </p:cxnSp>
        <p:cxnSp>
          <p:nvCxnSpPr>
            <p:cNvPr id="51" name="Elbow Connector 50"/>
            <p:cNvCxnSpPr>
              <a:endCxn id="61" idx="3"/>
            </p:cNvCxnSpPr>
            <p:nvPr/>
          </p:nvCxnSpPr>
          <p:spPr>
            <a:xfrm rot="10800000">
              <a:off x="1946780" y="5533170"/>
              <a:ext cx="1177421" cy="334231"/>
            </a:xfrm>
            <a:prstGeom prst="bentConnector2">
              <a:avLst/>
            </a:prstGeom>
            <a:ln>
              <a:solidFill>
                <a:schemeClr val="tx1"/>
              </a:solidFill>
              <a:prstDash val="sysDash"/>
              <a:headEnd type="none"/>
              <a:tailEnd type="none"/>
            </a:ln>
          </p:spPr>
          <p:style>
            <a:lnRef idx="2">
              <a:schemeClr val="accent1"/>
            </a:lnRef>
            <a:fillRef idx="0">
              <a:schemeClr val="accent1"/>
            </a:fillRef>
            <a:effectRef idx="1">
              <a:schemeClr val="accent1"/>
            </a:effectRef>
            <a:fontRef idx="minor">
              <a:schemeClr val="tx1"/>
            </a:fontRef>
          </p:style>
        </p:cxnSp>
        <p:cxnSp>
          <p:nvCxnSpPr>
            <p:cNvPr id="52" name="Elbow Connector 51"/>
            <p:cNvCxnSpPr>
              <a:endCxn id="60" idx="4"/>
            </p:cNvCxnSpPr>
            <p:nvPr/>
          </p:nvCxnSpPr>
          <p:spPr>
            <a:xfrm rot="10800000">
              <a:off x="800100" y="5533170"/>
              <a:ext cx="1181100" cy="334231"/>
            </a:xfrm>
            <a:prstGeom prst="bentConnector2">
              <a:avLst/>
            </a:prstGeom>
            <a:ln>
              <a:solidFill>
                <a:schemeClr val="tx1"/>
              </a:solidFill>
              <a:prstDash val="sysDash"/>
              <a:headEnd type="none"/>
              <a:tailEnd type="none"/>
            </a:ln>
          </p:spPr>
          <p:style>
            <a:lnRef idx="2">
              <a:schemeClr val="accent1"/>
            </a:lnRef>
            <a:fillRef idx="0">
              <a:schemeClr val="accent1"/>
            </a:fillRef>
            <a:effectRef idx="1">
              <a:schemeClr val="accent1"/>
            </a:effectRef>
            <a:fontRef idx="minor">
              <a:schemeClr val="tx1"/>
            </a:fontRef>
          </p:style>
        </p:cxnSp>
        <p:cxnSp>
          <p:nvCxnSpPr>
            <p:cNvPr id="53" name="Elbow Connector 52"/>
            <p:cNvCxnSpPr>
              <a:stCxn id="63" idx="2"/>
              <a:endCxn id="62" idx="3"/>
            </p:cNvCxnSpPr>
            <p:nvPr/>
          </p:nvCxnSpPr>
          <p:spPr>
            <a:xfrm rot="5400000">
              <a:off x="3951266" y="4148911"/>
              <a:ext cx="598972" cy="2169545"/>
            </a:xfrm>
            <a:prstGeom prst="bentConnector3">
              <a:avLst>
                <a:gd name="adj1" fmla="val 155724"/>
              </a:avLst>
            </a:prstGeom>
            <a:ln>
              <a:solidFill>
                <a:schemeClr val="tx1"/>
              </a:solidFill>
              <a:prstDash val="sysDash"/>
              <a:headEnd type="arrow"/>
              <a:tailEnd type="none"/>
            </a:ln>
          </p:spPr>
          <p:style>
            <a:lnRef idx="2">
              <a:schemeClr val="accent1"/>
            </a:lnRef>
            <a:fillRef idx="0">
              <a:schemeClr val="accent1"/>
            </a:fillRef>
            <a:effectRef idx="1">
              <a:schemeClr val="accent1"/>
            </a:effectRef>
            <a:fontRef idx="minor">
              <a:schemeClr val="tx1"/>
            </a:fontRef>
          </p:style>
        </p:cxnSp>
        <p:sp>
          <p:nvSpPr>
            <p:cNvPr id="54" name="Rectangle 53"/>
            <p:cNvSpPr/>
            <p:nvPr/>
          </p:nvSpPr>
          <p:spPr>
            <a:xfrm>
              <a:off x="4953000" y="2564409"/>
              <a:ext cx="136704" cy="13670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55" name="Straight Connector 54"/>
            <p:cNvCxnSpPr>
              <a:stCxn id="82" idx="0"/>
              <a:endCxn id="54" idx="1"/>
            </p:cNvCxnSpPr>
            <p:nvPr/>
          </p:nvCxnSpPr>
          <p:spPr>
            <a:xfrm>
              <a:off x="4770842" y="2632761"/>
              <a:ext cx="182158" cy="0"/>
            </a:xfrm>
            <a:prstGeom prst="line">
              <a:avLst/>
            </a:prstGeom>
            <a:ln>
              <a:solidFill>
                <a:srgbClr val="000000"/>
              </a:solidFill>
            </a:ln>
          </p:spPr>
          <p:style>
            <a:lnRef idx="2">
              <a:schemeClr val="accent2"/>
            </a:lnRef>
            <a:fillRef idx="0">
              <a:schemeClr val="accent2"/>
            </a:fillRef>
            <a:effectRef idx="1">
              <a:schemeClr val="accent2"/>
            </a:effectRef>
            <a:fontRef idx="minor">
              <a:schemeClr val="tx1"/>
            </a:fontRef>
          </p:style>
        </p:cxnSp>
        <p:grpSp>
          <p:nvGrpSpPr>
            <p:cNvPr id="56" name="Group 55"/>
            <p:cNvGrpSpPr/>
            <p:nvPr/>
          </p:nvGrpSpPr>
          <p:grpSpPr>
            <a:xfrm>
              <a:off x="4191000" y="2522322"/>
              <a:ext cx="579841" cy="220878"/>
              <a:chOff x="4191000" y="2057400"/>
              <a:chExt cx="579841" cy="220878"/>
            </a:xfrm>
          </p:grpSpPr>
          <p:grpSp>
            <p:nvGrpSpPr>
              <p:cNvPr id="80" name="Group 79"/>
              <p:cNvGrpSpPr/>
              <p:nvPr/>
            </p:nvGrpSpPr>
            <p:grpSpPr>
              <a:xfrm>
                <a:off x="4191000" y="2057400"/>
                <a:ext cx="579841" cy="220878"/>
                <a:chOff x="4190999" y="1981201"/>
                <a:chExt cx="579841" cy="220878"/>
              </a:xfrm>
            </p:grpSpPr>
            <p:sp>
              <p:nvSpPr>
                <p:cNvPr id="82" name="Rectangle 81"/>
                <p:cNvSpPr/>
                <p:nvPr/>
              </p:nvSpPr>
              <p:spPr>
                <a:xfrm rot="5400000">
                  <a:off x="4370481" y="1801719"/>
                  <a:ext cx="220878" cy="57984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3" name="Rectangle 82"/>
                <p:cNvSpPr/>
                <p:nvPr/>
              </p:nvSpPr>
              <p:spPr>
                <a:xfrm rot="5400000">
                  <a:off x="4298370" y="2019037"/>
                  <a:ext cx="220878" cy="145206"/>
                </a:xfrm>
                <a:prstGeom prst="rect">
                  <a:avLst/>
                </a:prstGeom>
                <a:solidFill>
                  <a:srgbClr val="FFFFFF"/>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4" name="Rectangle 83"/>
                <p:cNvSpPr/>
                <p:nvPr/>
              </p:nvSpPr>
              <p:spPr>
                <a:xfrm rot="5400000">
                  <a:off x="4153164" y="2019037"/>
                  <a:ext cx="220878" cy="145206"/>
                </a:xfrm>
                <a:prstGeom prst="rect">
                  <a:avLst/>
                </a:prstGeom>
                <a:solidFill>
                  <a:srgbClr val="FFFFFF"/>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85" name="Straight Arrow Connector 84"/>
                <p:cNvCxnSpPr/>
                <p:nvPr/>
              </p:nvCxnSpPr>
              <p:spPr>
                <a:xfrm rot="5400000" flipV="1">
                  <a:off x="4635853" y="1991060"/>
                  <a:ext cx="0" cy="199765"/>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grpSp>
          <p:cxnSp>
            <p:nvCxnSpPr>
              <p:cNvPr id="81" name="Straight Connector 80"/>
              <p:cNvCxnSpPr/>
              <p:nvPr/>
            </p:nvCxnSpPr>
            <p:spPr>
              <a:xfrm>
                <a:off x="4343400" y="2057400"/>
                <a:ext cx="0" cy="22087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cxnSp>
          <p:nvCxnSpPr>
            <p:cNvPr id="57" name="Straight Arrow Connector 56"/>
            <p:cNvCxnSpPr>
              <a:endCxn id="74" idx="2"/>
            </p:cNvCxnSpPr>
            <p:nvPr/>
          </p:nvCxnSpPr>
          <p:spPr>
            <a:xfrm flipH="1" flipV="1">
              <a:off x="3885301" y="3501603"/>
              <a:ext cx="1143899" cy="3596"/>
            </a:xfrm>
            <a:prstGeom prst="straightConnector1">
              <a:avLst/>
            </a:prstGeom>
            <a:ln>
              <a:solidFill>
                <a:schemeClr val="tx1"/>
              </a:solidFill>
              <a:prstDash val="sysDash"/>
              <a:headEnd type="arrow"/>
              <a:tailEnd type="none"/>
            </a:ln>
          </p:spPr>
          <p:style>
            <a:lnRef idx="2">
              <a:schemeClr val="accent1"/>
            </a:lnRef>
            <a:fillRef idx="0">
              <a:schemeClr val="accent1"/>
            </a:fillRef>
            <a:effectRef idx="1">
              <a:schemeClr val="accent1"/>
            </a:effectRef>
            <a:fontRef idx="minor">
              <a:schemeClr val="tx1"/>
            </a:fontRef>
          </p:style>
        </p:cxnSp>
        <p:sp>
          <p:nvSpPr>
            <p:cNvPr id="58" name="Rectangle 57"/>
            <p:cNvSpPr/>
            <p:nvPr/>
          </p:nvSpPr>
          <p:spPr>
            <a:xfrm>
              <a:off x="1802409" y="1387296"/>
              <a:ext cx="136704" cy="13670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9" name="Parallelogram 58"/>
            <p:cNvSpPr/>
            <p:nvPr/>
          </p:nvSpPr>
          <p:spPr>
            <a:xfrm>
              <a:off x="228600" y="195271"/>
              <a:ext cx="1519488" cy="609600"/>
            </a:xfrm>
            <a:prstGeom prst="parallelogram">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smtClean="0"/>
                <a:t>Front-End</a:t>
              </a:r>
            </a:p>
            <a:p>
              <a:pPr algn="ctr"/>
              <a:r>
                <a:rPr lang="en-US" sz="1400" dirty="0" smtClean="0"/>
                <a:t>Client</a:t>
              </a:r>
              <a:endParaRPr lang="en-US" sz="1400" dirty="0"/>
            </a:p>
          </p:txBody>
        </p:sp>
        <p:sp>
          <p:nvSpPr>
            <p:cNvPr id="60" name="Parallelogram 59"/>
            <p:cNvSpPr/>
            <p:nvPr/>
          </p:nvSpPr>
          <p:spPr>
            <a:xfrm>
              <a:off x="152400" y="4952999"/>
              <a:ext cx="1295399" cy="580171"/>
            </a:xfrm>
            <a:prstGeom prst="parallelogram">
              <a:avLst/>
            </a:prstGeom>
            <a:solidFill>
              <a:srgbClr val="FFFFFF"/>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smtClean="0"/>
                <a:t>HTTP</a:t>
              </a:r>
              <a:endParaRPr lang="en-US" sz="1400" dirty="0">
                <a:solidFill>
                  <a:schemeClr val="dk1"/>
                </a:solidFill>
              </a:endParaRPr>
            </a:p>
          </p:txBody>
        </p:sp>
        <p:sp>
          <p:nvSpPr>
            <p:cNvPr id="61" name="Parallelogram 60"/>
            <p:cNvSpPr/>
            <p:nvPr/>
          </p:nvSpPr>
          <p:spPr>
            <a:xfrm>
              <a:off x="1371600" y="4952999"/>
              <a:ext cx="1295400" cy="580170"/>
            </a:xfrm>
            <a:prstGeom prst="parallelogram">
              <a:avLst/>
            </a:prstGeom>
            <a:solidFill>
              <a:srgbClr val="84C50F"/>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smtClean="0"/>
                <a:t>XMPP*</a:t>
              </a:r>
              <a:endParaRPr lang="en-US" sz="1400" dirty="0">
                <a:solidFill>
                  <a:schemeClr val="dk1"/>
                </a:solidFill>
              </a:endParaRPr>
            </a:p>
          </p:txBody>
        </p:sp>
        <p:sp>
          <p:nvSpPr>
            <p:cNvPr id="62" name="Parallelogram 61"/>
            <p:cNvSpPr/>
            <p:nvPr/>
          </p:nvSpPr>
          <p:spPr>
            <a:xfrm>
              <a:off x="2590800" y="4952999"/>
              <a:ext cx="1295400" cy="580170"/>
            </a:xfrm>
            <a:prstGeom prst="parallelogram">
              <a:avLst/>
            </a:prstGeom>
            <a:solidFill>
              <a:srgbClr val="FFFFFF"/>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smtClean="0"/>
                <a:t>AMQP</a:t>
              </a:r>
              <a:endParaRPr lang="en-US" sz="1400" dirty="0">
                <a:solidFill>
                  <a:schemeClr val="dk1"/>
                </a:solidFill>
              </a:endParaRPr>
            </a:p>
          </p:txBody>
        </p:sp>
        <p:sp>
          <p:nvSpPr>
            <p:cNvPr id="63" name="Rectangle 62"/>
            <p:cNvSpPr/>
            <p:nvPr/>
          </p:nvSpPr>
          <p:spPr>
            <a:xfrm>
              <a:off x="5029200" y="2057400"/>
              <a:ext cx="612648" cy="2876797"/>
            </a:xfrm>
            <a:prstGeom prst="rect">
              <a:avLst/>
            </a:prstGeom>
            <a:solidFill>
              <a:srgbClr val="FFFFFF"/>
            </a:solidFill>
          </p:spPr>
          <p:style>
            <a:lnRef idx="2">
              <a:schemeClr val="dk1"/>
            </a:lnRef>
            <a:fillRef idx="1">
              <a:schemeClr val="lt1"/>
            </a:fillRef>
            <a:effectRef idx="0">
              <a:schemeClr val="dk1"/>
            </a:effectRef>
            <a:fontRef idx="minor">
              <a:schemeClr val="dk1"/>
            </a:fontRef>
          </p:style>
          <p:txBody>
            <a:bodyPr vert="vert270" rtlCol="0" anchor="ctr"/>
            <a:lstStyle/>
            <a:p>
              <a:pPr algn="ctr"/>
              <a:r>
                <a:rPr lang="en-US" sz="1600" dirty="0" smtClean="0"/>
                <a:t>Persistence Tier</a:t>
              </a:r>
              <a:endParaRPr lang="en-US" sz="1600" dirty="0"/>
            </a:p>
          </p:txBody>
        </p:sp>
        <p:sp>
          <p:nvSpPr>
            <p:cNvPr id="64" name="Rectangle 63"/>
            <p:cNvSpPr>
              <a:spLocks noChangeArrowheads="1"/>
            </p:cNvSpPr>
            <p:nvPr/>
          </p:nvSpPr>
          <p:spPr bwMode="auto">
            <a:xfrm>
              <a:off x="152400" y="2971799"/>
              <a:ext cx="3962400" cy="990599"/>
            </a:xfrm>
            <a:prstGeom prst="rect">
              <a:avLst/>
            </a:prstGeom>
            <a:noFill/>
            <a:ln w="9525">
              <a:solidFill>
                <a:schemeClr val="tx1"/>
              </a:solidFill>
              <a:prstDash val="dash"/>
              <a:miter lim="800000"/>
              <a:headEnd/>
              <a:tailEnd/>
            </a:ln>
            <a:effectLst>
              <a:outerShdw blurRad="40000" dist="23000" dir="5400000" rotWithShape="0">
                <a:srgbClr val="000000">
                  <a:alpha val="34998"/>
                </a:srgbClr>
              </a:outerShdw>
            </a:effectLst>
            <a:extLst>
              <a:ext uri="{909E8E84-426E-40dd-AFC4-6F175D3DCCD1}">
                <a14:hiddenFill xmlns:a14="http://schemas.microsoft.com/office/drawing/2010/main">
                  <a:solidFill>
                    <a:srgbClr val="FFFFFF"/>
                  </a:solidFill>
                </a14:hiddenFill>
              </a:ext>
            </a:extLst>
          </p:spPr>
          <p:txBody>
            <a:bodyPr anchor="ctr"/>
            <a:lstStyle/>
            <a:p>
              <a:pPr>
                <a:defRPr/>
              </a:pPr>
              <a:endParaRPr lang="en-US" sz="1800">
                <a:solidFill>
                  <a:srgbClr val="FFFFFF"/>
                </a:solidFill>
                <a:cs typeface="Arial" charset="0"/>
              </a:endParaRPr>
            </a:p>
          </p:txBody>
        </p:sp>
        <p:sp>
          <p:nvSpPr>
            <p:cNvPr id="65" name="Rectangle 64"/>
            <p:cNvSpPr>
              <a:spLocks noChangeArrowheads="1"/>
            </p:cNvSpPr>
            <p:nvPr/>
          </p:nvSpPr>
          <p:spPr bwMode="auto">
            <a:xfrm>
              <a:off x="152400" y="4800599"/>
              <a:ext cx="3962400" cy="1219200"/>
            </a:xfrm>
            <a:prstGeom prst="rect">
              <a:avLst/>
            </a:prstGeom>
            <a:noFill/>
            <a:ln w="9525">
              <a:solidFill>
                <a:schemeClr val="tx1"/>
              </a:solidFill>
              <a:prstDash val="dash"/>
              <a:miter lim="800000"/>
              <a:headEnd/>
              <a:tailEnd/>
            </a:ln>
            <a:effectLst>
              <a:outerShdw blurRad="40000" dist="23000" dir="5400000" rotWithShape="0">
                <a:srgbClr val="000000">
                  <a:alpha val="34998"/>
                </a:srgbClr>
              </a:outerShdw>
            </a:effectLst>
            <a:extLst>
              <a:ext uri="{909E8E84-426E-40dd-AFC4-6F175D3DCCD1}">
                <a14:hiddenFill xmlns:a14="http://schemas.microsoft.com/office/drawing/2010/main">
                  <a:solidFill>
                    <a:srgbClr val="FFFFFF"/>
                  </a:solidFill>
                </a14:hiddenFill>
              </a:ext>
            </a:extLst>
          </p:spPr>
          <p:txBody>
            <a:bodyPr anchor="ctr"/>
            <a:lstStyle/>
            <a:p>
              <a:pPr>
                <a:defRPr/>
              </a:pPr>
              <a:endParaRPr lang="en-US" sz="1800">
                <a:solidFill>
                  <a:srgbClr val="FFFFFF"/>
                </a:solidFill>
                <a:cs typeface="Arial" charset="0"/>
              </a:endParaRPr>
            </a:p>
          </p:txBody>
        </p:sp>
        <p:sp>
          <p:nvSpPr>
            <p:cNvPr id="66" name="Rectangle 65"/>
            <p:cNvSpPr>
              <a:spLocks noChangeArrowheads="1"/>
            </p:cNvSpPr>
            <p:nvPr/>
          </p:nvSpPr>
          <p:spPr bwMode="auto">
            <a:xfrm>
              <a:off x="152400" y="1143000"/>
              <a:ext cx="3962400" cy="1066800"/>
            </a:xfrm>
            <a:prstGeom prst="rect">
              <a:avLst/>
            </a:prstGeom>
            <a:noFill/>
            <a:ln w="9525">
              <a:solidFill>
                <a:schemeClr val="tx1"/>
              </a:solidFill>
              <a:prstDash val="dash"/>
              <a:miter lim="800000"/>
              <a:headEnd/>
              <a:tailEnd/>
            </a:ln>
            <a:effectLst>
              <a:outerShdw blurRad="40000" dist="23000" dir="5400000" rotWithShape="0">
                <a:srgbClr val="000000">
                  <a:alpha val="34998"/>
                </a:srgbClr>
              </a:outerShdw>
            </a:effectLst>
            <a:extLst>
              <a:ext uri="{909E8E84-426E-40dd-AFC4-6F175D3DCCD1}">
                <a14:hiddenFill xmlns:a14="http://schemas.microsoft.com/office/drawing/2010/main">
                  <a:solidFill>
                    <a:srgbClr val="FFFFFF"/>
                  </a:solidFill>
                </a14:hiddenFill>
              </a:ext>
            </a:extLst>
          </p:spPr>
          <p:txBody>
            <a:bodyPr anchor="ctr"/>
            <a:lstStyle/>
            <a:p>
              <a:pPr>
                <a:defRPr/>
              </a:pPr>
              <a:endParaRPr lang="en-US" sz="1800">
                <a:solidFill>
                  <a:srgbClr val="FFFFFF"/>
                </a:solidFill>
                <a:cs typeface="Arial" charset="0"/>
              </a:endParaRPr>
            </a:p>
          </p:txBody>
        </p:sp>
        <p:sp>
          <p:nvSpPr>
            <p:cNvPr id="67" name="Rectangle 66"/>
            <p:cNvSpPr>
              <a:spLocks noChangeArrowheads="1"/>
            </p:cNvSpPr>
            <p:nvPr/>
          </p:nvSpPr>
          <p:spPr bwMode="auto">
            <a:xfrm>
              <a:off x="152401" y="119071"/>
              <a:ext cx="3195987" cy="914400"/>
            </a:xfrm>
            <a:prstGeom prst="rect">
              <a:avLst/>
            </a:prstGeom>
            <a:noFill/>
            <a:ln w="9525">
              <a:solidFill>
                <a:schemeClr val="tx1"/>
              </a:solidFill>
              <a:prstDash val="dash"/>
              <a:miter lim="800000"/>
              <a:headEnd/>
              <a:tailEnd/>
            </a:ln>
            <a:effectLst>
              <a:outerShdw blurRad="40000" dist="23000" dir="5400000" rotWithShape="0">
                <a:srgbClr val="000000">
                  <a:alpha val="34998"/>
                </a:srgbClr>
              </a:outerShdw>
            </a:effectLst>
            <a:extLst>
              <a:ext uri="{909E8E84-426E-40dd-AFC4-6F175D3DCCD1}">
                <a14:hiddenFill xmlns:a14="http://schemas.microsoft.com/office/drawing/2010/main">
                  <a:solidFill>
                    <a:srgbClr val="FFFFFF"/>
                  </a:solidFill>
                </a14:hiddenFill>
              </a:ext>
            </a:extLst>
          </p:spPr>
          <p:txBody>
            <a:bodyPr anchor="ctr"/>
            <a:lstStyle/>
            <a:p>
              <a:pPr>
                <a:defRPr/>
              </a:pPr>
              <a:endParaRPr lang="en-US" sz="1800">
                <a:solidFill>
                  <a:srgbClr val="FFFFFF"/>
                </a:solidFill>
                <a:cs typeface="Arial" charset="0"/>
              </a:endParaRPr>
            </a:p>
          </p:txBody>
        </p:sp>
        <p:sp>
          <p:nvSpPr>
            <p:cNvPr id="68" name="TextBox 67"/>
            <p:cNvSpPr txBox="1"/>
            <p:nvPr/>
          </p:nvSpPr>
          <p:spPr>
            <a:xfrm>
              <a:off x="1978678" y="115883"/>
              <a:ext cx="1082348" cy="276999"/>
            </a:xfrm>
            <a:prstGeom prst="rect">
              <a:avLst/>
            </a:prstGeom>
            <a:noFill/>
          </p:spPr>
          <p:txBody>
            <a:bodyPr wrap="none" rtlCol="0">
              <a:spAutoFit/>
            </a:bodyPr>
            <a:lstStyle/>
            <a:p>
              <a:r>
                <a:rPr lang="en-US" sz="1200" dirty="0" smtClean="0"/>
                <a:t>Front-End Tier</a:t>
              </a:r>
              <a:endParaRPr lang="en-US" sz="1200" dirty="0"/>
            </a:p>
          </p:txBody>
        </p:sp>
        <p:sp>
          <p:nvSpPr>
            <p:cNvPr id="69" name="TextBox 68"/>
            <p:cNvSpPr txBox="1"/>
            <p:nvPr/>
          </p:nvSpPr>
          <p:spPr>
            <a:xfrm>
              <a:off x="2671542" y="1120336"/>
              <a:ext cx="1496749" cy="331782"/>
            </a:xfrm>
            <a:prstGeom prst="rect">
              <a:avLst/>
            </a:prstGeom>
            <a:noFill/>
          </p:spPr>
          <p:txBody>
            <a:bodyPr wrap="none" rtlCol="0">
              <a:spAutoFit/>
            </a:bodyPr>
            <a:lstStyle/>
            <a:p>
              <a:r>
                <a:rPr lang="en-US" sz="1200" dirty="0" smtClean="0"/>
                <a:t>Application Tier</a:t>
              </a:r>
              <a:endParaRPr lang="en-US" sz="1200" dirty="0"/>
            </a:p>
          </p:txBody>
        </p:sp>
        <p:sp>
          <p:nvSpPr>
            <p:cNvPr id="70" name="TextBox 69"/>
            <p:cNvSpPr txBox="1"/>
            <p:nvPr/>
          </p:nvSpPr>
          <p:spPr>
            <a:xfrm>
              <a:off x="152400" y="2923401"/>
              <a:ext cx="1219604" cy="331782"/>
            </a:xfrm>
            <a:prstGeom prst="rect">
              <a:avLst/>
            </a:prstGeom>
            <a:noFill/>
          </p:spPr>
          <p:txBody>
            <a:bodyPr wrap="none" rtlCol="0">
              <a:spAutoFit/>
            </a:bodyPr>
            <a:lstStyle/>
            <a:p>
              <a:r>
                <a:rPr lang="en-US" sz="1200" dirty="0" smtClean="0"/>
                <a:t>Routing Tier</a:t>
              </a:r>
              <a:endParaRPr lang="en-US" sz="1200" dirty="0"/>
            </a:p>
          </p:txBody>
        </p:sp>
        <p:sp>
          <p:nvSpPr>
            <p:cNvPr id="71" name="TextBox 70"/>
            <p:cNvSpPr txBox="1"/>
            <p:nvPr/>
          </p:nvSpPr>
          <p:spPr>
            <a:xfrm>
              <a:off x="3531015" y="4407638"/>
              <a:ext cx="1362249" cy="331941"/>
            </a:xfrm>
            <a:prstGeom prst="rect">
              <a:avLst/>
            </a:prstGeom>
            <a:noFill/>
          </p:spPr>
          <p:txBody>
            <a:bodyPr wrap="none" rtlCol="0">
              <a:spAutoFit/>
            </a:bodyPr>
            <a:lstStyle/>
            <a:p>
              <a:r>
                <a:rPr lang="en-US" sz="1200" dirty="0" smtClean="0"/>
                <a:t>Transport Tier</a:t>
              </a:r>
              <a:endParaRPr lang="en-US" sz="1200" dirty="0"/>
            </a:p>
          </p:txBody>
        </p:sp>
        <p:sp>
          <p:nvSpPr>
            <p:cNvPr id="72" name="Parallelogram 71"/>
            <p:cNvSpPr/>
            <p:nvPr/>
          </p:nvSpPr>
          <p:spPr>
            <a:xfrm>
              <a:off x="609600" y="1447800"/>
              <a:ext cx="2621203" cy="607453"/>
            </a:xfrm>
            <a:prstGeom prst="parallelogram">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smtClean="0">
                  <a:solidFill>
                    <a:schemeClr val="dk1"/>
                  </a:solidFill>
                </a:rPr>
                <a:t>OADR Application</a:t>
              </a:r>
              <a:endParaRPr lang="en-US" sz="1400" dirty="0">
                <a:solidFill>
                  <a:schemeClr val="dk1"/>
                </a:solidFill>
              </a:endParaRPr>
            </a:p>
            <a:p>
              <a:pPr algn="ctr"/>
              <a:r>
                <a:rPr lang="en-US" sz="1400" dirty="0">
                  <a:solidFill>
                    <a:schemeClr val="dk1"/>
                  </a:solidFill>
                </a:rPr>
                <a:t>Service Provider</a:t>
              </a:r>
            </a:p>
          </p:txBody>
        </p:sp>
        <p:sp>
          <p:nvSpPr>
            <p:cNvPr id="73" name="Rectangle 72"/>
            <p:cNvSpPr/>
            <p:nvPr/>
          </p:nvSpPr>
          <p:spPr>
            <a:xfrm>
              <a:off x="2743200" y="3124199"/>
              <a:ext cx="136704" cy="13670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4" name="Parallelogram 73"/>
            <p:cNvSpPr/>
            <p:nvPr/>
          </p:nvSpPr>
          <p:spPr>
            <a:xfrm>
              <a:off x="304800" y="3193207"/>
              <a:ext cx="3657600" cy="616792"/>
            </a:xfrm>
            <a:prstGeom prst="parallelogram">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smtClean="0">
                  <a:solidFill>
                    <a:schemeClr val="dk1"/>
                  </a:solidFill>
                </a:rPr>
                <a:t>Dispatch Service</a:t>
              </a:r>
              <a:endParaRPr lang="en-US" sz="1400" dirty="0">
                <a:solidFill>
                  <a:schemeClr val="dk1"/>
                </a:solidFill>
              </a:endParaRPr>
            </a:p>
          </p:txBody>
        </p:sp>
        <p:sp>
          <p:nvSpPr>
            <p:cNvPr id="76" name="Right Arrow 75"/>
            <p:cNvSpPr/>
            <p:nvPr/>
          </p:nvSpPr>
          <p:spPr>
            <a:xfrm rot="5400000">
              <a:off x="800100" y="5753100"/>
              <a:ext cx="609600" cy="228600"/>
            </a:xfrm>
            <a:prstGeom prst="rightArrow">
              <a:avLst/>
            </a:prstGeom>
            <a:solidFill>
              <a:srgbClr val="FFFFFF"/>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7" name="Right Arrow 76"/>
            <p:cNvSpPr/>
            <p:nvPr/>
          </p:nvSpPr>
          <p:spPr>
            <a:xfrm rot="5400000">
              <a:off x="1943100" y="5753100"/>
              <a:ext cx="609600" cy="228600"/>
            </a:xfrm>
            <a:prstGeom prst="rightArrow">
              <a:avLst/>
            </a:prstGeom>
            <a:solidFill>
              <a:srgbClr val="84C50F"/>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8" name="Right Arrow 77"/>
            <p:cNvSpPr/>
            <p:nvPr/>
          </p:nvSpPr>
          <p:spPr>
            <a:xfrm rot="5400000">
              <a:off x="3162300" y="5753100"/>
              <a:ext cx="609600" cy="228600"/>
            </a:xfrm>
            <a:prstGeom prst="rightArrow">
              <a:avLst/>
            </a:prstGeom>
            <a:solidFill>
              <a:srgbClr val="FFFFFF"/>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9" name="Freeform 78"/>
            <p:cNvSpPr/>
            <p:nvPr/>
          </p:nvSpPr>
          <p:spPr>
            <a:xfrm>
              <a:off x="2808275" y="2627691"/>
              <a:ext cx="1368555" cy="481743"/>
            </a:xfrm>
            <a:custGeom>
              <a:avLst/>
              <a:gdLst>
                <a:gd name="connsiteX0" fmla="*/ 0 w 1368555"/>
                <a:gd name="connsiteY0" fmla="*/ 481743 h 481743"/>
                <a:gd name="connsiteX1" fmla="*/ 0 w 1368555"/>
                <a:gd name="connsiteY1" fmla="*/ 158756 h 481743"/>
                <a:gd name="connsiteX2" fmla="*/ 366773 w 1368555"/>
                <a:gd name="connsiteY2" fmla="*/ 0 h 481743"/>
                <a:gd name="connsiteX3" fmla="*/ 1368555 w 1368555"/>
                <a:gd name="connsiteY3" fmla="*/ 5474 h 481743"/>
                <a:gd name="connsiteX4" fmla="*/ 1368555 w 1368555"/>
                <a:gd name="connsiteY4" fmla="*/ 5474 h 481743"/>
                <a:gd name="connsiteX5" fmla="*/ 1368555 w 1368555"/>
                <a:gd name="connsiteY5" fmla="*/ 5474 h 481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8555" h="481743">
                  <a:moveTo>
                    <a:pt x="0" y="481743"/>
                  </a:moveTo>
                  <a:lnTo>
                    <a:pt x="0" y="158756"/>
                  </a:lnTo>
                  <a:lnTo>
                    <a:pt x="366773" y="0"/>
                  </a:lnTo>
                  <a:lnTo>
                    <a:pt x="1368555" y="5474"/>
                  </a:lnTo>
                  <a:lnTo>
                    <a:pt x="1368555" y="5474"/>
                  </a:lnTo>
                  <a:lnTo>
                    <a:pt x="1368555" y="5474"/>
                  </a:lnTo>
                </a:path>
              </a:pathLst>
            </a:custGeom>
            <a:ln>
              <a:solidFill>
                <a:srgbClr val="000000"/>
              </a:solidFill>
            </a:ln>
          </p:spPr>
          <p:style>
            <a:lnRef idx="2">
              <a:schemeClr val="accent2"/>
            </a:lnRef>
            <a:fillRef idx="0">
              <a:schemeClr val="accent2"/>
            </a:fillRef>
            <a:effectRef idx="1">
              <a:schemeClr val="accent2"/>
            </a:effectRef>
            <a:fontRef idx="minor">
              <a:schemeClr val="tx1"/>
            </a:fontRef>
          </p:style>
          <p:txBody>
            <a:bodyPr rtlCol="0" anchor="ctr"/>
            <a:lstStyle/>
            <a:p>
              <a:pPr algn="ctr"/>
              <a:endParaRPr lang="en-US"/>
            </a:p>
          </p:txBody>
        </p:sp>
      </p:grpSp>
      <p:sp>
        <p:nvSpPr>
          <p:cNvPr id="148" name="Rectangle 147"/>
          <p:cNvSpPr>
            <a:spLocks noChangeArrowheads="1"/>
          </p:cNvSpPr>
          <p:nvPr/>
        </p:nvSpPr>
        <p:spPr bwMode="auto">
          <a:xfrm>
            <a:off x="6781800" y="1143000"/>
            <a:ext cx="2296969" cy="5029200"/>
          </a:xfrm>
          <a:prstGeom prst="rect">
            <a:avLst/>
          </a:prstGeom>
          <a:noFill/>
          <a:ln w="9525">
            <a:solidFill>
              <a:srgbClr val="727D82"/>
            </a:solidFill>
            <a:miter lim="800000"/>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lstStyle/>
          <a:p>
            <a:pPr>
              <a:defRPr/>
            </a:pPr>
            <a:r>
              <a:rPr lang="en-US" b="1" dirty="0">
                <a:solidFill>
                  <a:schemeClr val="dk1"/>
                </a:solidFill>
                <a:latin typeface="+mn-lt"/>
                <a:ea typeface="+mn-ea"/>
                <a:cs typeface="+mn-cs"/>
              </a:rPr>
              <a:t>Legend</a:t>
            </a:r>
          </a:p>
        </p:txBody>
      </p:sp>
      <p:grpSp>
        <p:nvGrpSpPr>
          <p:cNvPr id="149" name="Group 148"/>
          <p:cNvGrpSpPr/>
          <p:nvPr/>
        </p:nvGrpSpPr>
        <p:grpSpPr>
          <a:xfrm rot="5400000">
            <a:off x="7556572" y="1961764"/>
            <a:ext cx="220878" cy="579841"/>
            <a:chOff x="5104167" y="1635893"/>
            <a:chExt cx="220878" cy="579841"/>
          </a:xfrm>
        </p:grpSpPr>
        <p:sp>
          <p:nvSpPr>
            <p:cNvPr id="150" name="Rectangle 149"/>
            <p:cNvSpPr/>
            <p:nvPr/>
          </p:nvSpPr>
          <p:spPr>
            <a:xfrm>
              <a:off x="5104167" y="1635893"/>
              <a:ext cx="220878" cy="57984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51" name="Rectangle 150"/>
            <p:cNvSpPr/>
            <p:nvPr/>
          </p:nvSpPr>
          <p:spPr>
            <a:xfrm>
              <a:off x="5104167" y="1925322"/>
              <a:ext cx="220878" cy="145206"/>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52" name="Rectangle 151"/>
            <p:cNvSpPr/>
            <p:nvPr/>
          </p:nvSpPr>
          <p:spPr>
            <a:xfrm>
              <a:off x="5104167" y="2070528"/>
              <a:ext cx="220878" cy="145206"/>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153" name="Straight Arrow Connector 152"/>
            <p:cNvCxnSpPr/>
            <p:nvPr/>
          </p:nvCxnSpPr>
          <p:spPr>
            <a:xfrm flipV="1">
              <a:off x="5214606" y="1670998"/>
              <a:ext cx="0" cy="199765"/>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grpSp>
      <p:sp>
        <p:nvSpPr>
          <p:cNvPr id="154" name="Rectangle 153"/>
          <p:cNvSpPr/>
          <p:nvPr/>
        </p:nvSpPr>
        <p:spPr>
          <a:xfrm>
            <a:off x="6938210" y="2137204"/>
            <a:ext cx="228600" cy="223838"/>
          </a:xfrm>
          <a:prstGeom prst="rect">
            <a:avLst/>
          </a:prstGeom>
          <a:ln/>
        </p:spPr>
        <p:style>
          <a:lnRef idx="2">
            <a:schemeClr val="dk1"/>
          </a:lnRef>
          <a:fillRef idx="1">
            <a:schemeClr val="lt1"/>
          </a:fillRef>
          <a:effectRef idx="0">
            <a:schemeClr val="dk1"/>
          </a:effectRef>
          <a:fontRef idx="minor">
            <a:schemeClr val="dk1"/>
          </a:fontRef>
        </p:style>
        <p:txBody>
          <a:bodyPr anchor="ctr"/>
          <a:lstStyle/>
          <a:p>
            <a:pPr>
              <a:defRPr/>
            </a:pPr>
            <a:r>
              <a:rPr lang="en-US" sz="1200" dirty="0">
                <a:cs typeface="Arial"/>
              </a:rPr>
              <a:t>A</a:t>
            </a:r>
          </a:p>
        </p:txBody>
      </p:sp>
      <p:sp>
        <p:nvSpPr>
          <p:cNvPr id="155" name="Rectangle 154"/>
          <p:cNvSpPr/>
          <p:nvPr/>
        </p:nvSpPr>
        <p:spPr>
          <a:xfrm>
            <a:off x="8149656" y="2141246"/>
            <a:ext cx="228600" cy="223838"/>
          </a:xfrm>
          <a:prstGeom prst="rect">
            <a:avLst/>
          </a:prstGeom>
          <a:ln/>
        </p:spPr>
        <p:style>
          <a:lnRef idx="2">
            <a:schemeClr val="dk1"/>
          </a:lnRef>
          <a:fillRef idx="1">
            <a:schemeClr val="lt1"/>
          </a:fillRef>
          <a:effectRef idx="0">
            <a:schemeClr val="dk1"/>
          </a:effectRef>
          <a:fontRef idx="minor">
            <a:schemeClr val="dk1"/>
          </a:fontRef>
        </p:style>
        <p:txBody>
          <a:bodyPr anchor="ctr"/>
          <a:lstStyle/>
          <a:p>
            <a:pPr>
              <a:defRPr/>
            </a:pPr>
            <a:r>
              <a:rPr lang="en-US" sz="1200" dirty="0">
                <a:cs typeface="Arial"/>
              </a:rPr>
              <a:t>B</a:t>
            </a:r>
          </a:p>
        </p:txBody>
      </p:sp>
      <p:cxnSp>
        <p:nvCxnSpPr>
          <p:cNvPr id="156" name="Straight Connector 155"/>
          <p:cNvCxnSpPr>
            <a:stCxn id="154" idx="3"/>
            <a:endCxn id="150" idx="2"/>
          </p:cNvCxnSpPr>
          <p:nvPr/>
        </p:nvCxnSpPr>
        <p:spPr>
          <a:xfrm>
            <a:off x="7166810" y="2249123"/>
            <a:ext cx="210281" cy="2562"/>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57" name="Straight Connector 156"/>
          <p:cNvCxnSpPr>
            <a:stCxn id="150" idx="0"/>
            <a:endCxn id="155" idx="1"/>
          </p:cNvCxnSpPr>
          <p:nvPr/>
        </p:nvCxnSpPr>
        <p:spPr>
          <a:xfrm>
            <a:off x="7956932" y="2251685"/>
            <a:ext cx="192724" cy="148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158" name="TextBox 157"/>
          <p:cNvSpPr txBox="1"/>
          <p:nvPr/>
        </p:nvSpPr>
        <p:spPr>
          <a:xfrm>
            <a:off x="6860292" y="2379800"/>
            <a:ext cx="2260379" cy="523220"/>
          </a:xfrm>
          <a:prstGeom prst="rect">
            <a:avLst/>
          </a:prstGeom>
          <a:noFill/>
        </p:spPr>
        <p:txBody>
          <a:bodyPr wrap="none" rtlCol="0">
            <a:spAutoFit/>
          </a:bodyPr>
          <a:lstStyle/>
          <a:p>
            <a:r>
              <a:rPr lang="en-US" sz="1400" dirty="0" smtClean="0"/>
              <a:t>Message queue</a:t>
            </a:r>
          </a:p>
          <a:p>
            <a:r>
              <a:rPr lang="en-US" sz="1400" dirty="0" smtClean="0"/>
              <a:t>(A queues message for B)</a:t>
            </a:r>
          </a:p>
        </p:txBody>
      </p:sp>
      <p:grpSp>
        <p:nvGrpSpPr>
          <p:cNvPr id="159" name="Group 158"/>
          <p:cNvGrpSpPr/>
          <p:nvPr/>
        </p:nvGrpSpPr>
        <p:grpSpPr>
          <a:xfrm>
            <a:off x="6868969" y="1620777"/>
            <a:ext cx="1353808" cy="457200"/>
            <a:chOff x="83555" y="418479"/>
            <a:chExt cx="1353808" cy="457200"/>
          </a:xfrm>
        </p:grpSpPr>
        <p:cxnSp>
          <p:nvCxnSpPr>
            <p:cNvPr id="160" name="Straight Connector 159"/>
            <p:cNvCxnSpPr/>
            <p:nvPr/>
          </p:nvCxnSpPr>
          <p:spPr>
            <a:xfrm>
              <a:off x="317813" y="512297"/>
              <a:ext cx="982846" cy="12129"/>
            </a:xfrm>
            <a:prstGeom prst="line">
              <a:avLst/>
            </a:prstGeom>
            <a:ln/>
          </p:spPr>
          <p:style>
            <a:lnRef idx="2">
              <a:schemeClr val="dk1"/>
            </a:lnRef>
            <a:fillRef idx="1">
              <a:schemeClr val="lt1"/>
            </a:fillRef>
            <a:effectRef idx="0">
              <a:schemeClr val="dk1"/>
            </a:effectRef>
            <a:fontRef idx="minor">
              <a:schemeClr val="dk1"/>
            </a:fontRef>
          </p:style>
        </p:cxnSp>
        <p:sp>
          <p:nvSpPr>
            <p:cNvPr id="161" name="Oval 160"/>
            <p:cNvSpPr/>
            <p:nvPr/>
          </p:nvSpPr>
          <p:spPr>
            <a:xfrm>
              <a:off x="718624" y="418479"/>
              <a:ext cx="199764" cy="199764"/>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162" name="Rectangle 161"/>
            <p:cNvSpPr/>
            <p:nvPr/>
          </p:nvSpPr>
          <p:spPr>
            <a:xfrm>
              <a:off x="1300659" y="450009"/>
              <a:ext cx="136704" cy="13670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63" name="Rectangle 162"/>
            <p:cNvSpPr/>
            <p:nvPr/>
          </p:nvSpPr>
          <p:spPr>
            <a:xfrm>
              <a:off x="181109" y="450009"/>
              <a:ext cx="136704" cy="13670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164" name="TextBox 163"/>
            <p:cNvSpPr txBox="1"/>
            <p:nvPr/>
          </p:nvSpPr>
          <p:spPr>
            <a:xfrm>
              <a:off x="83555" y="567902"/>
              <a:ext cx="992579" cy="307777"/>
            </a:xfrm>
            <a:prstGeom prst="rect">
              <a:avLst/>
            </a:prstGeom>
            <a:noFill/>
          </p:spPr>
          <p:txBody>
            <a:bodyPr wrap="none" rtlCol="0">
              <a:spAutoFit/>
            </a:bodyPr>
            <a:lstStyle>
              <a:defPPr>
                <a:defRPr lang="en-US"/>
              </a:defPPr>
              <a:lvl1pPr>
                <a:defRPr sz="140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algn="ctr"/>
              <a:r>
                <a:rPr lang="en-US" dirty="0" smtClean="0"/>
                <a:t>HTTP/REST</a:t>
              </a:r>
              <a:endParaRPr lang="en-US" dirty="0"/>
            </a:p>
          </p:txBody>
        </p:sp>
      </p:grpSp>
      <p:sp>
        <p:nvSpPr>
          <p:cNvPr id="177" name="Rectangle 176"/>
          <p:cNvSpPr/>
          <p:nvPr/>
        </p:nvSpPr>
        <p:spPr>
          <a:xfrm>
            <a:off x="6946887" y="3048000"/>
            <a:ext cx="228600" cy="223838"/>
          </a:xfrm>
          <a:prstGeom prst="rect">
            <a:avLst/>
          </a:prstGeom>
          <a:ln/>
        </p:spPr>
        <p:style>
          <a:lnRef idx="2">
            <a:schemeClr val="dk1"/>
          </a:lnRef>
          <a:fillRef idx="1">
            <a:schemeClr val="lt1"/>
          </a:fillRef>
          <a:effectRef idx="0">
            <a:schemeClr val="dk1"/>
          </a:effectRef>
          <a:fontRef idx="minor">
            <a:schemeClr val="dk1"/>
          </a:fontRef>
        </p:style>
        <p:txBody>
          <a:bodyPr anchor="ctr"/>
          <a:lstStyle/>
          <a:p>
            <a:pPr>
              <a:defRPr/>
            </a:pPr>
            <a:r>
              <a:rPr lang="en-US" sz="1200" dirty="0">
                <a:cs typeface="Arial"/>
              </a:rPr>
              <a:t>A</a:t>
            </a:r>
          </a:p>
        </p:txBody>
      </p:sp>
      <p:sp>
        <p:nvSpPr>
          <p:cNvPr id="178" name="Rectangle 177"/>
          <p:cNvSpPr/>
          <p:nvPr/>
        </p:nvSpPr>
        <p:spPr>
          <a:xfrm>
            <a:off x="7480287" y="3048000"/>
            <a:ext cx="228600" cy="223838"/>
          </a:xfrm>
          <a:prstGeom prst="rect">
            <a:avLst/>
          </a:prstGeom>
          <a:ln/>
        </p:spPr>
        <p:style>
          <a:lnRef idx="2">
            <a:schemeClr val="dk1"/>
          </a:lnRef>
          <a:fillRef idx="1">
            <a:schemeClr val="lt1"/>
          </a:fillRef>
          <a:effectRef idx="0">
            <a:schemeClr val="dk1"/>
          </a:effectRef>
          <a:fontRef idx="minor">
            <a:schemeClr val="dk1"/>
          </a:fontRef>
        </p:style>
        <p:txBody>
          <a:bodyPr anchor="ctr"/>
          <a:lstStyle/>
          <a:p>
            <a:pPr>
              <a:defRPr/>
            </a:pPr>
            <a:r>
              <a:rPr lang="en-US" sz="1200" dirty="0">
                <a:cs typeface="Arial"/>
              </a:rPr>
              <a:t>B</a:t>
            </a:r>
          </a:p>
        </p:txBody>
      </p:sp>
      <p:sp>
        <p:nvSpPr>
          <p:cNvPr id="179" name="TextBox 178"/>
          <p:cNvSpPr txBox="1"/>
          <p:nvPr/>
        </p:nvSpPr>
        <p:spPr>
          <a:xfrm>
            <a:off x="6868969" y="3284368"/>
            <a:ext cx="1632967" cy="307777"/>
          </a:xfrm>
          <a:prstGeom prst="rect">
            <a:avLst/>
          </a:prstGeom>
          <a:noFill/>
        </p:spPr>
        <p:txBody>
          <a:bodyPr wrap="none" rtlCol="0">
            <a:spAutoFit/>
          </a:bodyPr>
          <a:lstStyle/>
          <a:p>
            <a:r>
              <a:rPr lang="en-US" sz="1400" dirty="0" smtClean="0"/>
              <a:t>A reads data from B</a:t>
            </a:r>
            <a:endParaRPr lang="en-US" sz="1400" dirty="0"/>
          </a:p>
        </p:txBody>
      </p:sp>
      <p:grpSp>
        <p:nvGrpSpPr>
          <p:cNvPr id="180" name="Group 179"/>
          <p:cNvGrpSpPr/>
          <p:nvPr/>
        </p:nvGrpSpPr>
        <p:grpSpPr>
          <a:xfrm>
            <a:off x="6945169" y="4572000"/>
            <a:ext cx="1138882" cy="307777"/>
            <a:chOff x="2895538" y="783213"/>
            <a:chExt cx="1138882" cy="307777"/>
          </a:xfrm>
        </p:grpSpPr>
        <p:sp>
          <p:nvSpPr>
            <p:cNvPr id="181" name="Parallelogram 180"/>
            <p:cNvSpPr/>
            <p:nvPr/>
          </p:nvSpPr>
          <p:spPr>
            <a:xfrm>
              <a:off x="2895538" y="861657"/>
              <a:ext cx="314299" cy="229333"/>
            </a:xfrm>
            <a:prstGeom prst="parallelogram">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82" name="TextBox 181"/>
            <p:cNvSpPr txBox="1"/>
            <p:nvPr/>
          </p:nvSpPr>
          <p:spPr>
            <a:xfrm>
              <a:off x="3294051" y="783213"/>
              <a:ext cx="740369" cy="307777"/>
            </a:xfrm>
            <a:prstGeom prst="rect">
              <a:avLst/>
            </a:prstGeom>
            <a:noFill/>
          </p:spPr>
          <p:txBody>
            <a:bodyPr wrap="none" rtlCol="0">
              <a:spAutoFit/>
            </a:bodyPr>
            <a:lstStyle/>
            <a:p>
              <a:r>
                <a:rPr lang="en-US" sz="1400" dirty="0" smtClean="0"/>
                <a:t>Process</a:t>
              </a:r>
              <a:endParaRPr lang="en-US" sz="1400" dirty="0"/>
            </a:p>
          </p:txBody>
        </p:sp>
      </p:grpSp>
      <p:grpSp>
        <p:nvGrpSpPr>
          <p:cNvPr id="183" name="Group 182"/>
          <p:cNvGrpSpPr/>
          <p:nvPr/>
        </p:nvGrpSpPr>
        <p:grpSpPr>
          <a:xfrm>
            <a:off x="6945169" y="5102423"/>
            <a:ext cx="1494624" cy="307777"/>
            <a:chOff x="2903106" y="1226706"/>
            <a:chExt cx="1494624" cy="307777"/>
          </a:xfrm>
        </p:grpSpPr>
        <p:sp>
          <p:nvSpPr>
            <p:cNvPr id="184" name="Rectangle 183"/>
            <p:cNvSpPr/>
            <p:nvPr/>
          </p:nvSpPr>
          <p:spPr>
            <a:xfrm>
              <a:off x="2903106" y="1233999"/>
              <a:ext cx="306731" cy="281229"/>
            </a:xfrm>
            <a:prstGeom prst="rect">
              <a:avLst/>
            </a:prstGeom>
            <a:ln/>
          </p:spPr>
          <p:style>
            <a:lnRef idx="2">
              <a:schemeClr val="dk1"/>
            </a:lnRef>
            <a:fillRef idx="1">
              <a:schemeClr val="lt1"/>
            </a:fillRef>
            <a:effectRef idx="0">
              <a:schemeClr val="dk1"/>
            </a:effectRef>
            <a:fontRef idx="minor">
              <a:schemeClr val="dk1"/>
            </a:fontRef>
          </p:style>
          <p:txBody>
            <a:bodyPr anchor="ctr"/>
            <a:lstStyle/>
            <a:p>
              <a:pPr>
                <a:defRPr/>
              </a:pPr>
              <a:endParaRPr lang="en-US" sz="1200" dirty="0">
                <a:cs typeface="Arial"/>
              </a:endParaRPr>
            </a:p>
          </p:txBody>
        </p:sp>
        <p:sp>
          <p:nvSpPr>
            <p:cNvPr id="185" name="TextBox 184"/>
            <p:cNvSpPr txBox="1"/>
            <p:nvPr/>
          </p:nvSpPr>
          <p:spPr>
            <a:xfrm>
              <a:off x="3301619" y="1226706"/>
              <a:ext cx="1096111" cy="307777"/>
            </a:xfrm>
            <a:prstGeom prst="rect">
              <a:avLst/>
            </a:prstGeom>
            <a:noFill/>
          </p:spPr>
          <p:txBody>
            <a:bodyPr wrap="none" rtlCol="0">
              <a:spAutoFit/>
            </a:bodyPr>
            <a:lstStyle/>
            <a:p>
              <a:r>
                <a:rPr lang="en-US" sz="1400" dirty="0" smtClean="0"/>
                <a:t>Runtime tier</a:t>
              </a:r>
              <a:endParaRPr lang="en-US" sz="1400" dirty="0"/>
            </a:p>
          </p:txBody>
        </p:sp>
      </p:grpSp>
      <p:grpSp>
        <p:nvGrpSpPr>
          <p:cNvPr id="186" name="Group 185"/>
          <p:cNvGrpSpPr/>
          <p:nvPr/>
        </p:nvGrpSpPr>
        <p:grpSpPr>
          <a:xfrm>
            <a:off x="6945169" y="5562600"/>
            <a:ext cx="1899341" cy="532109"/>
            <a:chOff x="2903106" y="353964"/>
            <a:chExt cx="1899341" cy="532109"/>
          </a:xfrm>
        </p:grpSpPr>
        <p:sp>
          <p:nvSpPr>
            <p:cNvPr id="187" name="Rectangle 186"/>
            <p:cNvSpPr>
              <a:spLocks noChangeArrowheads="1"/>
            </p:cNvSpPr>
            <p:nvPr/>
          </p:nvSpPr>
          <p:spPr bwMode="auto">
            <a:xfrm>
              <a:off x="2903106" y="353964"/>
              <a:ext cx="306731" cy="316666"/>
            </a:xfrm>
            <a:prstGeom prst="rect">
              <a:avLst/>
            </a:prstGeom>
            <a:noFill/>
            <a:ln w="9525">
              <a:solidFill>
                <a:schemeClr val="tx1"/>
              </a:solidFill>
              <a:prstDash val="dash"/>
              <a:miter lim="800000"/>
              <a:headEnd/>
              <a:tailEnd/>
            </a:ln>
            <a:effectLst>
              <a:outerShdw blurRad="40000" dist="23000" dir="5400000" rotWithShape="0">
                <a:srgbClr val="000000">
                  <a:alpha val="34998"/>
                </a:srgbClr>
              </a:outerShdw>
            </a:effectLst>
            <a:extLst>
              <a:ext uri="{909E8E84-426E-40dd-AFC4-6F175D3DCCD1}">
                <a14:hiddenFill xmlns:a14="http://schemas.microsoft.com/office/drawing/2010/main">
                  <a:solidFill>
                    <a:srgbClr val="FFFFFF"/>
                  </a:solidFill>
                </a14:hiddenFill>
              </a:ext>
            </a:extLst>
          </p:spPr>
          <p:txBody>
            <a:bodyPr anchor="ctr"/>
            <a:lstStyle/>
            <a:p>
              <a:pPr>
                <a:defRPr/>
              </a:pPr>
              <a:endParaRPr lang="en-US" sz="1800">
                <a:solidFill>
                  <a:srgbClr val="FFFFFF"/>
                </a:solidFill>
                <a:cs typeface="Arial" charset="0"/>
              </a:endParaRPr>
            </a:p>
          </p:txBody>
        </p:sp>
        <p:sp>
          <p:nvSpPr>
            <p:cNvPr id="188" name="TextBox 187"/>
            <p:cNvSpPr txBox="1"/>
            <p:nvPr/>
          </p:nvSpPr>
          <p:spPr>
            <a:xfrm>
              <a:off x="3294051" y="362853"/>
              <a:ext cx="1508396" cy="523220"/>
            </a:xfrm>
            <a:prstGeom prst="rect">
              <a:avLst/>
            </a:prstGeom>
            <a:noFill/>
          </p:spPr>
          <p:txBody>
            <a:bodyPr wrap="none" rtlCol="0">
              <a:spAutoFit/>
            </a:bodyPr>
            <a:lstStyle/>
            <a:p>
              <a:r>
                <a:rPr lang="en-US" sz="1400" dirty="0" smtClean="0"/>
                <a:t>Runtime tier </a:t>
              </a:r>
            </a:p>
            <a:p>
              <a:r>
                <a:rPr lang="en-US" sz="1400" dirty="0" smtClean="0"/>
                <a:t>(overlay mapping)</a:t>
              </a:r>
            </a:p>
          </p:txBody>
        </p:sp>
      </p:grpSp>
      <p:cxnSp>
        <p:nvCxnSpPr>
          <p:cNvPr id="189" name="Straight Arrow Connector 188"/>
          <p:cNvCxnSpPr>
            <a:stCxn id="177" idx="3"/>
            <a:endCxn id="178" idx="1"/>
          </p:cNvCxnSpPr>
          <p:nvPr/>
        </p:nvCxnSpPr>
        <p:spPr>
          <a:xfrm>
            <a:off x="7175487" y="3159919"/>
            <a:ext cx="304800" cy="0"/>
          </a:xfrm>
          <a:prstGeom prst="straightConnector1">
            <a:avLst/>
          </a:prstGeom>
          <a:ln>
            <a:solidFill>
              <a:schemeClr val="tx1"/>
            </a:solidFill>
            <a:prstDash val="sysDash"/>
            <a:headEnd type="none"/>
            <a:tailEnd type="arrow"/>
          </a:ln>
        </p:spPr>
        <p:style>
          <a:lnRef idx="2">
            <a:schemeClr val="accent1"/>
          </a:lnRef>
          <a:fillRef idx="0">
            <a:schemeClr val="accent1"/>
          </a:fillRef>
          <a:effectRef idx="1">
            <a:schemeClr val="accent1"/>
          </a:effectRef>
          <a:fontRef idx="minor">
            <a:schemeClr val="tx1"/>
          </a:fontRef>
        </p:style>
      </p:cxnSp>
      <p:sp>
        <p:nvSpPr>
          <p:cNvPr id="190" name="Rectangle 189"/>
          <p:cNvSpPr/>
          <p:nvPr/>
        </p:nvSpPr>
        <p:spPr>
          <a:xfrm>
            <a:off x="6946887" y="3727572"/>
            <a:ext cx="228600" cy="223838"/>
          </a:xfrm>
          <a:prstGeom prst="rect">
            <a:avLst/>
          </a:prstGeom>
          <a:ln/>
        </p:spPr>
        <p:style>
          <a:lnRef idx="2">
            <a:schemeClr val="dk1"/>
          </a:lnRef>
          <a:fillRef idx="1">
            <a:schemeClr val="lt1"/>
          </a:fillRef>
          <a:effectRef idx="0">
            <a:schemeClr val="dk1"/>
          </a:effectRef>
          <a:fontRef idx="minor">
            <a:schemeClr val="dk1"/>
          </a:fontRef>
        </p:style>
        <p:txBody>
          <a:bodyPr anchor="ctr"/>
          <a:lstStyle/>
          <a:p>
            <a:pPr>
              <a:defRPr/>
            </a:pPr>
            <a:r>
              <a:rPr lang="en-US" sz="1200" dirty="0">
                <a:cs typeface="Arial"/>
              </a:rPr>
              <a:t>A</a:t>
            </a:r>
          </a:p>
        </p:txBody>
      </p:sp>
      <p:sp>
        <p:nvSpPr>
          <p:cNvPr id="192" name="TextBox 191"/>
          <p:cNvSpPr txBox="1"/>
          <p:nvPr/>
        </p:nvSpPr>
        <p:spPr>
          <a:xfrm>
            <a:off x="6868969" y="3963940"/>
            <a:ext cx="2280104" cy="523220"/>
          </a:xfrm>
          <a:prstGeom prst="rect">
            <a:avLst/>
          </a:prstGeom>
          <a:noFill/>
        </p:spPr>
        <p:txBody>
          <a:bodyPr wrap="none" rtlCol="0">
            <a:spAutoFit/>
          </a:bodyPr>
          <a:lstStyle/>
          <a:p>
            <a:r>
              <a:rPr lang="en-US" sz="1400" dirty="0" smtClean="0"/>
              <a:t>Protocol-specific message</a:t>
            </a:r>
          </a:p>
          <a:p>
            <a:r>
              <a:rPr lang="en-US" sz="1400" dirty="0" smtClean="0"/>
              <a:t>(A sends a message out)</a:t>
            </a:r>
            <a:endParaRPr lang="en-US" sz="1400" dirty="0"/>
          </a:p>
        </p:txBody>
      </p:sp>
      <p:sp>
        <p:nvSpPr>
          <p:cNvPr id="193" name="Right Arrow 192"/>
          <p:cNvSpPr/>
          <p:nvPr/>
        </p:nvSpPr>
        <p:spPr>
          <a:xfrm>
            <a:off x="7173769" y="3727572"/>
            <a:ext cx="304800" cy="228600"/>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8" name="TextBox 17"/>
          <p:cNvSpPr txBox="1"/>
          <p:nvPr/>
        </p:nvSpPr>
        <p:spPr>
          <a:xfrm>
            <a:off x="3657600" y="1219200"/>
            <a:ext cx="3164511" cy="769441"/>
          </a:xfrm>
          <a:prstGeom prst="rect">
            <a:avLst/>
          </a:prstGeom>
          <a:noFill/>
        </p:spPr>
        <p:txBody>
          <a:bodyPr wrap="none" rtlCol="0">
            <a:spAutoFit/>
          </a:bodyPr>
          <a:lstStyle/>
          <a:p>
            <a:r>
              <a:rPr lang="en-US" sz="2200" u="sng" dirty="0" smtClean="0">
                <a:solidFill>
                  <a:srgbClr val="FF0000"/>
                </a:solidFill>
              </a:rPr>
              <a:t>Outbound Target</a:t>
            </a:r>
            <a:r>
              <a:rPr lang="en-US" sz="2200" dirty="0" smtClean="0">
                <a:solidFill>
                  <a:srgbClr val="FF0000"/>
                </a:solidFill>
              </a:rPr>
              <a:t>:</a:t>
            </a:r>
            <a:endParaRPr lang="en-US" sz="2200" u="sng" dirty="0" smtClean="0">
              <a:solidFill>
                <a:srgbClr val="FF0000"/>
              </a:solidFill>
            </a:endParaRPr>
          </a:p>
          <a:p>
            <a:r>
              <a:rPr lang="en-US" sz="2200" dirty="0" smtClean="0">
                <a:solidFill>
                  <a:srgbClr val="FF0000"/>
                </a:solidFill>
              </a:rPr>
              <a:t>200 Messages / second</a:t>
            </a:r>
            <a:endParaRPr lang="en-US" sz="2200" dirty="0">
              <a:solidFill>
                <a:srgbClr val="FF0000"/>
              </a:solidFill>
            </a:endParaRPr>
          </a:p>
        </p:txBody>
      </p:sp>
      <p:sp>
        <p:nvSpPr>
          <p:cNvPr id="113" name="TextBox 12"/>
          <p:cNvSpPr txBox="1">
            <a:spLocks noChangeArrowheads="1"/>
          </p:cNvSpPr>
          <p:nvPr/>
        </p:nvSpPr>
        <p:spPr bwMode="auto">
          <a:xfrm>
            <a:off x="4267200" y="457200"/>
            <a:ext cx="54102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Arial" charset="0"/>
                <a:ea typeface="ＭＳ Ｐゴシック" charset="0"/>
                <a:cs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algn="ctr" eaLnBrk="0" fontAlgn="base" hangingPunct="0">
              <a:spcBef>
                <a:spcPct val="50000"/>
              </a:spcBef>
              <a:spcAft>
                <a:spcPct val="0"/>
              </a:spcAft>
              <a:defRPr sz="2000">
                <a:solidFill>
                  <a:schemeClr val="tx1"/>
                </a:solidFill>
                <a:latin typeface="Arial" charset="0"/>
                <a:ea typeface="ＭＳ Ｐゴシック" charset="0"/>
              </a:defRPr>
            </a:lvl6pPr>
            <a:lvl7pPr marL="2971800" indent="-228600" algn="ctr" eaLnBrk="0" fontAlgn="base" hangingPunct="0">
              <a:spcBef>
                <a:spcPct val="50000"/>
              </a:spcBef>
              <a:spcAft>
                <a:spcPct val="0"/>
              </a:spcAft>
              <a:defRPr sz="2000">
                <a:solidFill>
                  <a:schemeClr val="tx1"/>
                </a:solidFill>
                <a:latin typeface="Arial" charset="0"/>
                <a:ea typeface="ＭＳ Ｐゴシック" charset="0"/>
              </a:defRPr>
            </a:lvl7pPr>
            <a:lvl8pPr marL="3429000" indent="-228600" algn="ctr" eaLnBrk="0" fontAlgn="base" hangingPunct="0">
              <a:spcBef>
                <a:spcPct val="50000"/>
              </a:spcBef>
              <a:spcAft>
                <a:spcPct val="0"/>
              </a:spcAft>
              <a:defRPr sz="2000">
                <a:solidFill>
                  <a:schemeClr val="tx1"/>
                </a:solidFill>
                <a:latin typeface="Arial" charset="0"/>
                <a:ea typeface="ＭＳ Ｐゴシック" charset="0"/>
              </a:defRPr>
            </a:lvl8pPr>
            <a:lvl9pPr marL="3886200" indent="-228600" algn="ctr" eaLnBrk="0" fontAlgn="base" hangingPunct="0">
              <a:spcBef>
                <a:spcPct val="50000"/>
              </a:spcBef>
              <a:spcAft>
                <a:spcPct val="0"/>
              </a:spcAft>
              <a:defRPr sz="2000">
                <a:solidFill>
                  <a:schemeClr val="tx1"/>
                </a:solidFill>
                <a:latin typeface="Arial" charset="0"/>
                <a:ea typeface="ＭＳ Ｐゴシック" charset="0"/>
              </a:defRPr>
            </a:lvl9pPr>
          </a:lstStyle>
          <a:p>
            <a:pPr eaLnBrk="1" hangingPunct="1"/>
            <a:r>
              <a:rPr lang="en-US" sz="1600" dirty="0" smtClean="0">
                <a:latin typeface="Calibri"/>
                <a:cs typeface="Calibri"/>
              </a:rPr>
              <a:t>Project Management / Quality Assurance / </a:t>
            </a:r>
            <a:r>
              <a:rPr lang="en-US" sz="1600" b="1" dirty="0" smtClean="0">
                <a:latin typeface="Calibri"/>
                <a:cs typeface="Calibri"/>
              </a:rPr>
              <a:t>Prototype</a:t>
            </a:r>
            <a:endParaRPr lang="en-US" sz="1600" b="1" dirty="0">
              <a:latin typeface="Calibri"/>
              <a:cs typeface="Calibri"/>
            </a:endParaRPr>
          </a:p>
        </p:txBody>
      </p:sp>
      <p:sp>
        <p:nvSpPr>
          <p:cNvPr id="3" name="TextBox 2"/>
          <p:cNvSpPr txBox="1"/>
          <p:nvPr/>
        </p:nvSpPr>
        <p:spPr>
          <a:xfrm>
            <a:off x="3156349" y="6477000"/>
            <a:ext cx="3320651" cy="461665"/>
          </a:xfrm>
          <a:prstGeom prst="rect">
            <a:avLst/>
          </a:prstGeom>
          <a:noFill/>
        </p:spPr>
        <p:txBody>
          <a:bodyPr wrap="square" rtlCol="0">
            <a:spAutoFit/>
          </a:bodyPr>
          <a:lstStyle/>
          <a:p>
            <a:endParaRPr lang="en-US" dirty="0"/>
          </a:p>
        </p:txBody>
      </p:sp>
      <p:sp>
        <p:nvSpPr>
          <p:cNvPr id="5" name="TextBox 4"/>
          <p:cNvSpPr txBox="1"/>
          <p:nvPr/>
        </p:nvSpPr>
        <p:spPr>
          <a:xfrm>
            <a:off x="2962714" y="6367046"/>
            <a:ext cx="3897578" cy="338554"/>
          </a:xfrm>
          <a:prstGeom prst="rect">
            <a:avLst/>
          </a:prstGeom>
          <a:noFill/>
        </p:spPr>
        <p:txBody>
          <a:bodyPr wrap="square" rtlCol="0">
            <a:spAutoFit/>
          </a:bodyPr>
          <a:lstStyle/>
          <a:p>
            <a:r>
              <a:rPr lang="en-US" sz="1600" dirty="0" smtClean="0">
                <a:latin typeface="+mn-lt"/>
              </a:rPr>
              <a:t>* Extensible Message and Presence Protocol</a:t>
            </a:r>
            <a:endParaRPr lang="en-US" sz="1600" dirty="0">
              <a:latin typeface="+mn-lt"/>
            </a:endParaRPr>
          </a:p>
        </p:txBody>
      </p:sp>
    </p:spTree>
    <p:extLst>
      <p:ext uri="{BB962C8B-B14F-4D97-AF65-F5344CB8AC3E}">
        <p14:creationId xmlns:p14="http://schemas.microsoft.com/office/powerpoint/2010/main" val="800523088"/>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Architectural Prototyping</a:t>
            </a:r>
            <a:endParaRPr lang="en-US" dirty="0"/>
          </a:p>
        </p:txBody>
      </p:sp>
      <p:sp>
        <p:nvSpPr>
          <p:cNvPr id="4" name="Slide Number Placeholder 3"/>
          <p:cNvSpPr>
            <a:spLocks noGrp="1"/>
          </p:cNvSpPr>
          <p:nvPr>
            <p:ph type="sldNum" sz="quarter" idx="10"/>
          </p:nvPr>
        </p:nvSpPr>
        <p:spPr/>
        <p:txBody>
          <a:bodyPr/>
          <a:lstStyle/>
          <a:p>
            <a:fld id="{8BE75BF4-F827-664A-A667-67002CB07057}" type="slidenum">
              <a:rPr lang="en-US" smtClean="0"/>
              <a:pPr/>
              <a:t>28</a:t>
            </a:fld>
            <a:endParaRPr lang="en-US"/>
          </a:p>
        </p:txBody>
      </p:sp>
      <p:grpSp>
        <p:nvGrpSpPr>
          <p:cNvPr id="45" name="Group 44"/>
          <p:cNvGrpSpPr/>
          <p:nvPr/>
        </p:nvGrpSpPr>
        <p:grpSpPr>
          <a:xfrm>
            <a:off x="457200" y="1219200"/>
            <a:ext cx="4267200" cy="5486400"/>
            <a:chOff x="457200" y="1219200"/>
            <a:chExt cx="4267200" cy="5486400"/>
          </a:xfrm>
        </p:grpSpPr>
        <p:grpSp>
          <p:nvGrpSpPr>
            <p:cNvPr id="42" name="Group 41"/>
            <p:cNvGrpSpPr/>
            <p:nvPr/>
          </p:nvGrpSpPr>
          <p:grpSpPr>
            <a:xfrm>
              <a:off x="457200" y="1219200"/>
              <a:ext cx="4267200" cy="5486400"/>
              <a:chOff x="152400" y="-54429"/>
              <a:chExt cx="5257800" cy="6760029"/>
            </a:xfrm>
          </p:grpSpPr>
          <p:sp>
            <p:nvSpPr>
              <p:cNvPr id="5" name="Rounded Rectangle 4"/>
              <p:cNvSpPr>
                <a:spLocks noChangeArrowheads="1"/>
              </p:cNvSpPr>
              <p:nvPr/>
            </p:nvSpPr>
            <p:spPr bwMode="auto">
              <a:xfrm>
                <a:off x="152400" y="-54429"/>
                <a:ext cx="1828799" cy="6074230"/>
              </a:xfrm>
              <a:prstGeom prst="roundRect">
                <a:avLst>
                  <a:gd name="adj" fmla="val 14806"/>
                </a:avLst>
              </a:prstGeom>
              <a:ln>
                <a:headEnd/>
                <a:tailEnd/>
              </a:ln>
            </p:spPr>
            <p:style>
              <a:lnRef idx="1">
                <a:schemeClr val="dk1"/>
              </a:lnRef>
              <a:fillRef idx="2">
                <a:schemeClr val="dk1"/>
              </a:fillRef>
              <a:effectRef idx="1">
                <a:schemeClr val="dk1"/>
              </a:effectRef>
              <a:fontRef idx="minor">
                <a:schemeClr val="dk1"/>
              </a:fontRef>
            </p:style>
            <p:txBody>
              <a:bodyPr anchor="t"/>
              <a:lstStyle/>
              <a:p>
                <a:pPr algn="ctr"/>
                <a:r>
                  <a:rPr lang="en-US" sz="1400" dirty="0" smtClean="0"/>
                  <a:t>Core</a:t>
                </a:r>
                <a:endParaRPr lang="en-US" sz="1400" dirty="0">
                  <a:solidFill>
                    <a:srgbClr val="000000"/>
                  </a:solidFill>
                </a:endParaRPr>
              </a:p>
            </p:txBody>
          </p:sp>
          <p:sp>
            <p:nvSpPr>
              <p:cNvPr id="7" name="Rounded Rectangle 6"/>
              <p:cNvSpPr>
                <a:spLocks noChangeArrowheads="1"/>
              </p:cNvSpPr>
              <p:nvPr/>
            </p:nvSpPr>
            <p:spPr bwMode="auto">
              <a:xfrm>
                <a:off x="152400" y="6248400"/>
                <a:ext cx="4419600" cy="457200"/>
              </a:xfrm>
              <a:prstGeom prst="roundRect">
                <a:avLst>
                  <a:gd name="adj" fmla="val 14806"/>
                </a:avLst>
              </a:prstGeom>
              <a:ln>
                <a:headEnd/>
                <a:tailEnd/>
              </a:ln>
            </p:spPr>
            <p:style>
              <a:lnRef idx="1">
                <a:schemeClr val="dk1"/>
              </a:lnRef>
              <a:fillRef idx="2">
                <a:schemeClr val="dk1"/>
              </a:fillRef>
              <a:effectRef idx="1">
                <a:schemeClr val="dk1"/>
              </a:effectRef>
              <a:fontRef idx="minor">
                <a:schemeClr val="dk1"/>
              </a:fontRef>
            </p:style>
            <p:txBody>
              <a:bodyPr anchor="t"/>
              <a:lstStyle/>
              <a:p>
                <a:pPr algn="ctr"/>
                <a:r>
                  <a:rPr lang="en-US" sz="1400" dirty="0" err="1" smtClean="0"/>
                  <a:t>Datamodel</a:t>
                </a:r>
                <a:endParaRPr lang="en-US" sz="1400" dirty="0">
                  <a:solidFill>
                    <a:srgbClr val="000000"/>
                  </a:solidFill>
                </a:endParaRPr>
              </a:p>
            </p:txBody>
          </p:sp>
          <p:sp>
            <p:nvSpPr>
              <p:cNvPr id="8" name="Rounded Rectangle 7"/>
              <p:cNvSpPr>
                <a:spLocks noChangeArrowheads="1"/>
              </p:cNvSpPr>
              <p:nvPr/>
            </p:nvSpPr>
            <p:spPr bwMode="auto">
              <a:xfrm>
                <a:off x="2209800" y="4038600"/>
                <a:ext cx="2286000" cy="1981200"/>
              </a:xfrm>
              <a:prstGeom prst="roundRect">
                <a:avLst>
                  <a:gd name="adj" fmla="val 14806"/>
                </a:avLst>
              </a:prstGeom>
              <a:ln>
                <a:headEnd/>
                <a:tailEnd/>
              </a:ln>
            </p:spPr>
            <p:style>
              <a:lnRef idx="1">
                <a:schemeClr val="dk1"/>
              </a:lnRef>
              <a:fillRef idx="2">
                <a:schemeClr val="dk1"/>
              </a:fillRef>
              <a:effectRef idx="1">
                <a:schemeClr val="dk1"/>
              </a:effectRef>
              <a:fontRef idx="minor">
                <a:schemeClr val="dk1"/>
              </a:fontRef>
            </p:style>
            <p:txBody>
              <a:bodyPr anchor="t"/>
              <a:lstStyle/>
              <a:p>
                <a:pPr algn="ctr"/>
                <a:r>
                  <a:rPr lang="en-US" sz="1400" dirty="0" smtClean="0"/>
                  <a:t>OpenADR Services</a:t>
                </a:r>
                <a:endParaRPr lang="en-US" sz="1400" dirty="0">
                  <a:solidFill>
                    <a:srgbClr val="000000"/>
                  </a:solidFill>
                </a:endParaRPr>
              </a:p>
            </p:txBody>
          </p:sp>
          <p:sp>
            <p:nvSpPr>
              <p:cNvPr id="9" name="Rounded Rectangle 8"/>
              <p:cNvSpPr>
                <a:spLocks noChangeArrowheads="1"/>
              </p:cNvSpPr>
              <p:nvPr/>
            </p:nvSpPr>
            <p:spPr bwMode="auto">
              <a:xfrm>
                <a:off x="2362200" y="5029200"/>
                <a:ext cx="1981200" cy="381000"/>
              </a:xfrm>
              <a:prstGeom prst="roundRect">
                <a:avLst>
                  <a:gd name="adj" fmla="val 14806"/>
                </a:avLst>
              </a:prstGeom>
              <a:ln>
                <a:headEnd/>
                <a:tailEnd/>
              </a:ln>
            </p:spPr>
            <p:style>
              <a:lnRef idx="2">
                <a:schemeClr val="dk1"/>
              </a:lnRef>
              <a:fillRef idx="1">
                <a:schemeClr val="lt1"/>
              </a:fillRef>
              <a:effectRef idx="0">
                <a:schemeClr val="dk1"/>
              </a:effectRef>
              <a:fontRef idx="minor">
                <a:schemeClr val="dk1"/>
              </a:fontRef>
            </p:style>
            <p:txBody>
              <a:bodyPr anchor="ctr"/>
              <a:lstStyle/>
              <a:p>
                <a:pPr algn="ctr"/>
                <a:r>
                  <a:rPr lang="en-US" sz="1400" dirty="0" smtClean="0">
                    <a:cs typeface="Arial" charset="0"/>
                  </a:rPr>
                  <a:t>Handlers</a:t>
                </a:r>
                <a:endParaRPr lang="en-US" sz="1400" dirty="0">
                  <a:cs typeface="Arial" charset="0"/>
                </a:endParaRPr>
              </a:p>
            </p:txBody>
          </p:sp>
          <p:sp>
            <p:nvSpPr>
              <p:cNvPr id="10" name="Rounded Rectangle 9"/>
              <p:cNvSpPr>
                <a:spLocks noChangeArrowheads="1"/>
              </p:cNvSpPr>
              <p:nvPr/>
            </p:nvSpPr>
            <p:spPr bwMode="auto">
              <a:xfrm>
                <a:off x="2362200" y="5486400"/>
                <a:ext cx="1981200" cy="381000"/>
              </a:xfrm>
              <a:prstGeom prst="roundRect">
                <a:avLst>
                  <a:gd name="adj" fmla="val 14806"/>
                </a:avLst>
              </a:prstGeom>
              <a:ln>
                <a:headEnd/>
                <a:tailEnd/>
              </a:ln>
            </p:spPr>
            <p:style>
              <a:lnRef idx="2">
                <a:schemeClr val="dk1"/>
              </a:lnRef>
              <a:fillRef idx="1">
                <a:schemeClr val="lt1"/>
              </a:fillRef>
              <a:effectRef idx="0">
                <a:schemeClr val="dk1"/>
              </a:effectRef>
              <a:fontRef idx="minor">
                <a:schemeClr val="dk1"/>
              </a:fontRef>
            </p:style>
            <p:txBody>
              <a:bodyPr anchor="ctr"/>
              <a:lstStyle/>
              <a:p>
                <a:pPr algn="ctr"/>
                <a:r>
                  <a:rPr lang="en-US" sz="1400" dirty="0" smtClean="0">
                    <a:cs typeface="Arial" charset="0"/>
                  </a:rPr>
                  <a:t>Framework</a:t>
                </a:r>
                <a:endParaRPr lang="en-US" sz="1400" dirty="0">
                  <a:cs typeface="Arial" charset="0"/>
                </a:endParaRPr>
              </a:p>
            </p:txBody>
          </p:sp>
          <p:sp>
            <p:nvSpPr>
              <p:cNvPr id="11" name="Rounded Rectangle 10"/>
              <p:cNvSpPr>
                <a:spLocks noChangeArrowheads="1"/>
              </p:cNvSpPr>
              <p:nvPr/>
            </p:nvSpPr>
            <p:spPr bwMode="auto">
              <a:xfrm>
                <a:off x="2362200" y="4572000"/>
                <a:ext cx="1981200" cy="381000"/>
              </a:xfrm>
              <a:prstGeom prst="roundRect">
                <a:avLst>
                  <a:gd name="adj" fmla="val 14806"/>
                </a:avLst>
              </a:prstGeom>
              <a:ln>
                <a:headEnd/>
                <a:tailEnd/>
              </a:ln>
            </p:spPr>
            <p:style>
              <a:lnRef idx="2">
                <a:schemeClr val="dk1"/>
              </a:lnRef>
              <a:fillRef idx="1">
                <a:schemeClr val="lt1"/>
              </a:fillRef>
              <a:effectRef idx="0">
                <a:schemeClr val="dk1"/>
              </a:effectRef>
              <a:fontRef idx="minor">
                <a:schemeClr val="dk1"/>
              </a:fontRef>
            </p:style>
            <p:txBody>
              <a:bodyPr anchor="ctr"/>
              <a:lstStyle/>
              <a:p>
                <a:pPr algn="ctr"/>
                <a:r>
                  <a:rPr lang="en-US" sz="1400" dirty="0" smtClean="0">
                    <a:cs typeface="Arial" charset="0"/>
                  </a:rPr>
                  <a:t>Facade</a:t>
                </a:r>
                <a:endParaRPr lang="en-US" sz="1400" dirty="0">
                  <a:cs typeface="Arial" charset="0"/>
                </a:endParaRPr>
              </a:p>
            </p:txBody>
          </p:sp>
          <p:sp>
            <p:nvSpPr>
              <p:cNvPr id="12" name="Rounded Rectangle 11"/>
              <p:cNvSpPr>
                <a:spLocks noChangeArrowheads="1"/>
              </p:cNvSpPr>
              <p:nvPr/>
            </p:nvSpPr>
            <p:spPr bwMode="auto">
              <a:xfrm>
                <a:off x="228600" y="4800600"/>
                <a:ext cx="1676400" cy="385866"/>
              </a:xfrm>
              <a:prstGeom prst="roundRect">
                <a:avLst>
                  <a:gd name="adj" fmla="val 14806"/>
                </a:avLst>
              </a:prstGeom>
              <a:ln>
                <a:headEnd/>
                <a:tailEnd/>
              </a:ln>
            </p:spPr>
            <p:style>
              <a:lnRef idx="2">
                <a:schemeClr val="dk1"/>
              </a:lnRef>
              <a:fillRef idx="1">
                <a:schemeClr val="lt1"/>
              </a:fillRef>
              <a:effectRef idx="0">
                <a:schemeClr val="dk1"/>
              </a:effectRef>
              <a:fontRef idx="minor">
                <a:schemeClr val="dk1"/>
              </a:fontRef>
            </p:style>
            <p:txBody>
              <a:bodyPr anchor="ctr"/>
              <a:lstStyle/>
              <a:p>
                <a:pPr algn="ctr"/>
                <a:r>
                  <a:rPr lang="en-US" sz="1400" dirty="0" smtClean="0">
                    <a:cs typeface="Arial" charset="0"/>
                  </a:rPr>
                  <a:t>Data Access</a:t>
                </a:r>
                <a:endParaRPr lang="en-US" sz="1400" dirty="0">
                  <a:cs typeface="Arial" charset="0"/>
                </a:endParaRPr>
              </a:p>
            </p:txBody>
          </p:sp>
          <p:sp>
            <p:nvSpPr>
              <p:cNvPr id="13" name="Rounded Rectangle 12"/>
              <p:cNvSpPr>
                <a:spLocks noChangeArrowheads="1"/>
              </p:cNvSpPr>
              <p:nvPr/>
            </p:nvSpPr>
            <p:spPr bwMode="auto">
              <a:xfrm>
                <a:off x="838200" y="5481534"/>
                <a:ext cx="1066800" cy="385866"/>
              </a:xfrm>
              <a:prstGeom prst="roundRect">
                <a:avLst>
                  <a:gd name="adj" fmla="val 14806"/>
                </a:avLst>
              </a:prstGeom>
              <a:ln>
                <a:headEnd/>
                <a:tailEnd/>
              </a:ln>
            </p:spPr>
            <p:style>
              <a:lnRef idx="2">
                <a:schemeClr val="dk1"/>
              </a:lnRef>
              <a:fillRef idx="1">
                <a:schemeClr val="lt1"/>
              </a:fillRef>
              <a:effectRef idx="0">
                <a:schemeClr val="dk1"/>
              </a:effectRef>
              <a:fontRef idx="minor">
                <a:schemeClr val="dk1"/>
              </a:fontRef>
            </p:style>
            <p:txBody>
              <a:bodyPr anchor="ctr"/>
              <a:lstStyle/>
              <a:p>
                <a:pPr algn="ctr"/>
                <a:r>
                  <a:rPr lang="en-US" sz="1400" dirty="0" smtClean="0">
                    <a:cs typeface="Arial" charset="0"/>
                  </a:rPr>
                  <a:t>Cache</a:t>
                </a:r>
                <a:endParaRPr lang="en-US" sz="1400" dirty="0">
                  <a:cs typeface="Arial" charset="0"/>
                </a:endParaRPr>
              </a:p>
            </p:txBody>
          </p:sp>
          <p:cxnSp>
            <p:nvCxnSpPr>
              <p:cNvPr id="14" name="Straight Arrow Connector 13"/>
              <p:cNvCxnSpPr>
                <a:endCxn id="13" idx="0"/>
              </p:cNvCxnSpPr>
              <p:nvPr/>
            </p:nvCxnSpPr>
            <p:spPr>
              <a:xfrm>
                <a:off x="1371600" y="5181600"/>
                <a:ext cx="0" cy="299934"/>
              </a:xfrm>
              <a:prstGeom prst="straightConnector1">
                <a:avLst/>
              </a:prstGeom>
              <a:noFill/>
              <a:ln w="3175">
                <a:solidFill>
                  <a:schemeClr val="tx1"/>
                </a:solidFill>
                <a:miter lim="800000"/>
                <a:headEnd type="none"/>
                <a:tailEnd type="arrow" w="med" len="med"/>
              </a:ln>
              <a:effectLst>
                <a:outerShdw blurRad="40000" dist="23000" dir="5400000" rotWithShape="0">
                  <a:srgbClr val="000000">
                    <a:alpha val="34998"/>
                  </a:srgbClr>
                </a:outerShdw>
              </a:effectLst>
            </p:spPr>
          </p:cxnSp>
          <p:cxnSp>
            <p:nvCxnSpPr>
              <p:cNvPr id="15" name="Straight Arrow Connector 14"/>
              <p:cNvCxnSpPr/>
              <p:nvPr/>
            </p:nvCxnSpPr>
            <p:spPr>
              <a:xfrm>
                <a:off x="609600" y="5181600"/>
                <a:ext cx="0" cy="1066800"/>
              </a:xfrm>
              <a:prstGeom prst="straightConnector1">
                <a:avLst/>
              </a:prstGeom>
              <a:noFill/>
              <a:ln w="3175">
                <a:solidFill>
                  <a:schemeClr val="tx1"/>
                </a:solidFill>
                <a:miter lim="800000"/>
                <a:headEnd type="none"/>
                <a:tailEnd type="arrow" w="med" len="med"/>
              </a:ln>
              <a:effectLst>
                <a:outerShdw blurRad="40000" dist="23000" dir="5400000" rotWithShape="0">
                  <a:srgbClr val="000000">
                    <a:alpha val="34998"/>
                  </a:srgbClr>
                </a:outerShdw>
              </a:effectLst>
            </p:spPr>
          </p:cxnSp>
          <p:sp>
            <p:nvSpPr>
              <p:cNvPr id="16" name="Rounded Rectangle 15"/>
              <p:cNvSpPr>
                <a:spLocks noChangeArrowheads="1"/>
              </p:cNvSpPr>
              <p:nvPr/>
            </p:nvSpPr>
            <p:spPr bwMode="auto">
              <a:xfrm>
                <a:off x="228600" y="533400"/>
                <a:ext cx="1676400" cy="385866"/>
              </a:xfrm>
              <a:prstGeom prst="roundRect">
                <a:avLst>
                  <a:gd name="adj" fmla="val 14806"/>
                </a:avLst>
              </a:prstGeom>
              <a:ln>
                <a:headEnd/>
                <a:tailEnd/>
              </a:ln>
            </p:spPr>
            <p:style>
              <a:lnRef idx="2">
                <a:schemeClr val="dk1"/>
              </a:lnRef>
              <a:fillRef idx="1">
                <a:schemeClr val="lt1"/>
              </a:fillRef>
              <a:effectRef idx="0">
                <a:schemeClr val="dk1"/>
              </a:effectRef>
              <a:fontRef idx="minor">
                <a:schemeClr val="dk1"/>
              </a:fontRef>
            </p:style>
            <p:txBody>
              <a:bodyPr anchor="ctr"/>
              <a:lstStyle/>
              <a:p>
                <a:pPr algn="ctr"/>
                <a:r>
                  <a:rPr lang="en-US" sz="1400" dirty="0" smtClean="0">
                    <a:cs typeface="Arial" charset="0"/>
                  </a:rPr>
                  <a:t>Configuration</a:t>
                </a:r>
                <a:endParaRPr lang="en-US" sz="1400" dirty="0">
                  <a:cs typeface="Arial" charset="0"/>
                </a:endParaRPr>
              </a:p>
            </p:txBody>
          </p:sp>
          <p:sp>
            <p:nvSpPr>
              <p:cNvPr id="17" name="Rounded Rectangle 16"/>
              <p:cNvSpPr>
                <a:spLocks noChangeArrowheads="1"/>
              </p:cNvSpPr>
              <p:nvPr/>
            </p:nvSpPr>
            <p:spPr bwMode="auto">
              <a:xfrm>
                <a:off x="228600" y="1747734"/>
                <a:ext cx="1676400" cy="385866"/>
              </a:xfrm>
              <a:prstGeom prst="roundRect">
                <a:avLst>
                  <a:gd name="adj" fmla="val 14806"/>
                </a:avLst>
              </a:prstGeom>
              <a:ln>
                <a:headEnd/>
                <a:tailEnd/>
              </a:ln>
            </p:spPr>
            <p:style>
              <a:lnRef idx="2">
                <a:schemeClr val="dk1"/>
              </a:lnRef>
              <a:fillRef idx="1">
                <a:schemeClr val="lt1"/>
              </a:fillRef>
              <a:effectRef idx="0">
                <a:schemeClr val="dk1"/>
              </a:effectRef>
              <a:fontRef idx="minor">
                <a:schemeClr val="dk1"/>
              </a:fontRef>
            </p:style>
            <p:txBody>
              <a:bodyPr anchor="ctr"/>
              <a:lstStyle/>
              <a:p>
                <a:pPr algn="ctr"/>
                <a:r>
                  <a:rPr lang="en-US" sz="1400" dirty="0" smtClean="0">
                    <a:cs typeface="Arial" charset="0"/>
                  </a:rPr>
                  <a:t>Log</a:t>
                </a:r>
                <a:endParaRPr lang="en-US" sz="1400" dirty="0">
                  <a:cs typeface="Arial" charset="0"/>
                </a:endParaRPr>
              </a:p>
            </p:txBody>
          </p:sp>
          <p:sp>
            <p:nvSpPr>
              <p:cNvPr id="18" name="Rounded Rectangle 17"/>
              <p:cNvSpPr>
                <a:spLocks noChangeArrowheads="1"/>
              </p:cNvSpPr>
              <p:nvPr/>
            </p:nvSpPr>
            <p:spPr bwMode="auto">
              <a:xfrm>
                <a:off x="228600" y="1138134"/>
                <a:ext cx="1676400" cy="385866"/>
              </a:xfrm>
              <a:prstGeom prst="roundRect">
                <a:avLst>
                  <a:gd name="adj" fmla="val 14806"/>
                </a:avLst>
              </a:prstGeom>
              <a:ln>
                <a:headEnd/>
                <a:tailEnd/>
              </a:ln>
            </p:spPr>
            <p:style>
              <a:lnRef idx="2">
                <a:schemeClr val="dk1"/>
              </a:lnRef>
              <a:fillRef idx="1">
                <a:schemeClr val="lt1"/>
              </a:fillRef>
              <a:effectRef idx="0">
                <a:schemeClr val="dk1"/>
              </a:effectRef>
              <a:fontRef idx="minor">
                <a:schemeClr val="dk1"/>
              </a:fontRef>
            </p:style>
            <p:txBody>
              <a:bodyPr anchor="ctr"/>
              <a:lstStyle/>
              <a:p>
                <a:pPr algn="ctr"/>
                <a:r>
                  <a:rPr lang="en-US" sz="1400" dirty="0" smtClean="0">
                    <a:cs typeface="Arial" charset="0"/>
                  </a:rPr>
                  <a:t>Error</a:t>
                </a:r>
                <a:endParaRPr lang="en-US" sz="1400" dirty="0">
                  <a:cs typeface="Arial" charset="0"/>
                </a:endParaRPr>
              </a:p>
            </p:txBody>
          </p:sp>
          <p:sp>
            <p:nvSpPr>
              <p:cNvPr id="19" name="Rounded Rectangle 18"/>
              <p:cNvSpPr>
                <a:spLocks noChangeArrowheads="1"/>
              </p:cNvSpPr>
              <p:nvPr/>
            </p:nvSpPr>
            <p:spPr bwMode="auto">
              <a:xfrm>
                <a:off x="228600" y="3424134"/>
                <a:ext cx="1676400" cy="385866"/>
              </a:xfrm>
              <a:prstGeom prst="roundRect">
                <a:avLst>
                  <a:gd name="adj" fmla="val 14806"/>
                </a:avLst>
              </a:prstGeom>
              <a:ln>
                <a:headEnd/>
                <a:tailEnd/>
              </a:ln>
            </p:spPr>
            <p:style>
              <a:lnRef idx="2">
                <a:schemeClr val="dk1"/>
              </a:lnRef>
              <a:fillRef idx="1">
                <a:schemeClr val="lt1"/>
              </a:fillRef>
              <a:effectRef idx="0">
                <a:schemeClr val="dk1"/>
              </a:effectRef>
              <a:fontRef idx="minor">
                <a:schemeClr val="dk1"/>
              </a:fontRef>
            </p:style>
            <p:txBody>
              <a:bodyPr anchor="ctr"/>
              <a:lstStyle/>
              <a:p>
                <a:pPr algn="ctr"/>
                <a:r>
                  <a:rPr lang="en-US" sz="1400" dirty="0" smtClean="0">
                    <a:cs typeface="Arial" charset="0"/>
                  </a:rPr>
                  <a:t>Message</a:t>
                </a:r>
                <a:endParaRPr lang="en-US" sz="1400" dirty="0">
                  <a:cs typeface="Arial" charset="0"/>
                </a:endParaRPr>
              </a:p>
            </p:txBody>
          </p:sp>
          <p:sp>
            <p:nvSpPr>
              <p:cNvPr id="20" name="Rounded Rectangle 19"/>
              <p:cNvSpPr>
                <a:spLocks noChangeArrowheads="1"/>
              </p:cNvSpPr>
              <p:nvPr/>
            </p:nvSpPr>
            <p:spPr bwMode="auto">
              <a:xfrm>
                <a:off x="228600" y="2743200"/>
                <a:ext cx="1676400" cy="385866"/>
              </a:xfrm>
              <a:prstGeom prst="roundRect">
                <a:avLst>
                  <a:gd name="adj" fmla="val 14806"/>
                </a:avLst>
              </a:prstGeom>
              <a:ln>
                <a:headEnd/>
                <a:tailEnd/>
              </a:ln>
            </p:spPr>
            <p:style>
              <a:lnRef idx="2">
                <a:schemeClr val="dk1"/>
              </a:lnRef>
              <a:fillRef idx="1">
                <a:schemeClr val="lt1"/>
              </a:fillRef>
              <a:effectRef idx="0">
                <a:schemeClr val="dk1"/>
              </a:effectRef>
              <a:fontRef idx="minor">
                <a:schemeClr val="dk1"/>
              </a:fontRef>
            </p:style>
            <p:txBody>
              <a:bodyPr anchor="ctr"/>
              <a:lstStyle/>
              <a:p>
                <a:pPr algn="ctr"/>
                <a:r>
                  <a:rPr lang="en-US" sz="1400" dirty="0" smtClean="0">
                    <a:cs typeface="Arial" charset="0"/>
                  </a:rPr>
                  <a:t>Connector</a:t>
                </a:r>
                <a:endParaRPr lang="en-US" sz="1400" dirty="0">
                  <a:cs typeface="Arial" charset="0"/>
                </a:endParaRPr>
              </a:p>
            </p:txBody>
          </p:sp>
          <p:cxnSp>
            <p:nvCxnSpPr>
              <p:cNvPr id="21" name="Straight Arrow Connector 20"/>
              <p:cNvCxnSpPr>
                <a:stCxn id="8" idx="2"/>
              </p:cNvCxnSpPr>
              <p:nvPr/>
            </p:nvCxnSpPr>
            <p:spPr>
              <a:xfrm>
                <a:off x="3352800" y="6019800"/>
                <a:ext cx="0" cy="228600"/>
              </a:xfrm>
              <a:prstGeom prst="straightConnector1">
                <a:avLst/>
              </a:prstGeom>
              <a:noFill/>
              <a:ln w="3175">
                <a:solidFill>
                  <a:schemeClr val="tx1"/>
                </a:solidFill>
                <a:miter lim="800000"/>
                <a:headEnd type="none"/>
                <a:tailEnd type="arrow" w="med" len="med"/>
              </a:ln>
              <a:effectLst>
                <a:outerShdw blurRad="40000" dist="23000" dir="5400000" rotWithShape="0">
                  <a:srgbClr val="000000">
                    <a:alpha val="34998"/>
                  </a:srgbClr>
                </a:outerShdw>
              </a:effectLst>
            </p:spPr>
          </p:cxnSp>
          <p:cxnSp>
            <p:nvCxnSpPr>
              <p:cNvPr id="22" name="Straight Arrow Connector 21"/>
              <p:cNvCxnSpPr>
                <a:stCxn id="8" idx="1"/>
              </p:cNvCxnSpPr>
              <p:nvPr/>
            </p:nvCxnSpPr>
            <p:spPr>
              <a:xfrm flipH="1">
                <a:off x="1981200" y="5029200"/>
                <a:ext cx="228600" cy="0"/>
              </a:xfrm>
              <a:prstGeom prst="straightConnector1">
                <a:avLst/>
              </a:prstGeom>
              <a:noFill/>
              <a:ln w="3175">
                <a:solidFill>
                  <a:schemeClr val="tx1"/>
                </a:solidFill>
                <a:miter lim="800000"/>
                <a:headEnd type="none"/>
                <a:tailEnd type="arrow" w="med" len="med"/>
              </a:ln>
              <a:effectLst>
                <a:outerShdw blurRad="40000" dist="23000" dir="5400000" rotWithShape="0">
                  <a:srgbClr val="000000">
                    <a:alpha val="34998"/>
                  </a:srgbClr>
                </a:outerShdw>
              </a:effectLst>
            </p:spPr>
          </p:cxnSp>
          <p:cxnSp>
            <p:nvCxnSpPr>
              <p:cNvPr id="23" name="Straight Arrow Connector 22"/>
              <p:cNvCxnSpPr>
                <a:stCxn id="20" idx="2"/>
                <a:endCxn id="19" idx="0"/>
              </p:cNvCxnSpPr>
              <p:nvPr/>
            </p:nvCxnSpPr>
            <p:spPr>
              <a:xfrm>
                <a:off x="1066800" y="3129066"/>
                <a:ext cx="0" cy="295068"/>
              </a:xfrm>
              <a:prstGeom prst="straightConnector1">
                <a:avLst/>
              </a:prstGeom>
              <a:noFill/>
              <a:ln w="3175">
                <a:solidFill>
                  <a:schemeClr val="tx1"/>
                </a:solidFill>
                <a:miter lim="800000"/>
                <a:headEnd type="none"/>
                <a:tailEnd type="arrow" w="med" len="med"/>
              </a:ln>
              <a:effectLst>
                <a:outerShdw blurRad="40000" dist="23000" dir="5400000" rotWithShape="0">
                  <a:srgbClr val="000000">
                    <a:alpha val="34998"/>
                  </a:srgbClr>
                </a:outerShdw>
              </a:effectLst>
            </p:spPr>
          </p:cxnSp>
          <p:grpSp>
            <p:nvGrpSpPr>
              <p:cNvPr id="24" name="Group 23"/>
              <p:cNvGrpSpPr/>
              <p:nvPr/>
            </p:nvGrpSpPr>
            <p:grpSpPr>
              <a:xfrm>
                <a:off x="2209800" y="2895600"/>
                <a:ext cx="2286000" cy="914400"/>
                <a:chOff x="2209800" y="2895600"/>
                <a:chExt cx="2286000" cy="914400"/>
              </a:xfrm>
            </p:grpSpPr>
            <p:sp>
              <p:nvSpPr>
                <p:cNvPr id="25" name="Rounded Rectangle 24"/>
                <p:cNvSpPr>
                  <a:spLocks noChangeArrowheads="1"/>
                </p:cNvSpPr>
                <p:nvPr/>
              </p:nvSpPr>
              <p:spPr bwMode="auto">
                <a:xfrm>
                  <a:off x="2209800" y="2895600"/>
                  <a:ext cx="2286000" cy="914400"/>
                </a:xfrm>
                <a:prstGeom prst="roundRect">
                  <a:avLst>
                    <a:gd name="adj" fmla="val 14806"/>
                  </a:avLst>
                </a:prstGeom>
                <a:ln>
                  <a:headEnd/>
                  <a:tailEnd/>
                </a:ln>
              </p:spPr>
              <p:style>
                <a:lnRef idx="1">
                  <a:schemeClr val="dk1"/>
                </a:lnRef>
                <a:fillRef idx="2">
                  <a:schemeClr val="dk1"/>
                </a:fillRef>
                <a:effectRef idx="1">
                  <a:schemeClr val="dk1"/>
                </a:effectRef>
                <a:fontRef idx="minor">
                  <a:schemeClr val="dk1"/>
                </a:fontRef>
              </p:style>
              <p:txBody>
                <a:bodyPr anchor="t"/>
                <a:lstStyle/>
                <a:p>
                  <a:pPr algn="ctr"/>
                  <a:r>
                    <a:rPr lang="en-US" sz="1400" dirty="0" smtClean="0"/>
                    <a:t>Persistence</a:t>
                  </a:r>
                  <a:endParaRPr lang="en-US" sz="1400" dirty="0">
                    <a:solidFill>
                      <a:srgbClr val="000000"/>
                    </a:solidFill>
                  </a:endParaRPr>
                </a:p>
              </p:txBody>
            </p:sp>
            <p:sp>
              <p:nvSpPr>
                <p:cNvPr id="26" name="Rounded Rectangle 25"/>
                <p:cNvSpPr>
                  <a:spLocks noChangeArrowheads="1"/>
                </p:cNvSpPr>
                <p:nvPr/>
              </p:nvSpPr>
              <p:spPr bwMode="auto">
                <a:xfrm>
                  <a:off x="2362200" y="3352800"/>
                  <a:ext cx="1981200" cy="381000"/>
                </a:xfrm>
                <a:prstGeom prst="roundRect">
                  <a:avLst>
                    <a:gd name="adj" fmla="val 14806"/>
                  </a:avLst>
                </a:prstGeom>
                <a:ln>
                  <a:headEnd/>
                  <a:tailEnd/>
                </a:ln>
              </p:spPr>
              <p:style>
                <a:lnRef idx="2">
                  <a:schemeClr val="dk1"/>
                </a:lnRef>
                <a:fillRef idx="1">
                  <a:schemeClr val="lt1"/>
                </a:fillRef>
                <a:effectRef idx="0">
                  <a:schemeClr val="dk1"/>
                </a:effectRef>
                <a:fontRef idx="minor">
                  <a:schemeClr val="dk1"/>
                </a:fontRef>
              </p:style>
              <p:txBody>
                <a:bodyPr anchor="ctr"/>
                <a:lstStyle/>
                <a:p>
                  <a:pPr algn="ctr"/>
                  <a:r>
                    <a:rPr lang="en-US" sz="1400" dirty="0" smtClean="0">
                      <a:cs typeface="Arial" charset="0"/>
                    </a:rPr>
                    <a:t>Persistence Svc.</a:t>
                  </a:r>
                  <a:endParaRPr lang="en-US" sz="1400" dirty="0">
                    <a:cs typeface="Arial" charset="0"/>
                  </a:endParaRPr>
                </a:p>
              </p:txBody>
            </p:sp>
          </p:grpSp>
          <p:cxnSp>
            <p:nvCxnSpPr>
              <p:cNvPr id="27" name="Straight Arrow Connector 26"/>
              <p:cNvCxnSpPr>
                <a:stCxn id="25" idx="1"/>
              </p:cNvCxnSpPr>
              <p:nvPr/>
            </p:nvCxnSpPr>
            <p:spPr>
              <a:xfrm flipH="1">
                <a:off x="1981200" y="3352800"/>
                <a:ext cx="228600" cy="0"/>
              </a:xfrm>
              <a:prstGeom prst="straightConnector1">
                <a:avLst/>
              </a:prstGeom>
              <a:noFill/>
              <a:ln w="3175">
                <a:solidFill>
                  <a:schemeClr val="tx1"/>
                </a:solidFill>
                <a:miter lim="800000"/>
                <a:headEnd type="none"/>
                <a:tailEnd type="arrow" w="med" len="med"/>
              </a:ln>
              <a:effectLst>
                <a:outerShdw blurRad="40000" dist="23000" dir="5400000" rotWithShape="0">
                  <a:srgbClr val="000000">
                    <a:alpha val="34998"/>
                  </a:srgbClr>
                </a:outerShdw>
              </a:effectLst>
            </p:spPr>
          </p:cxnSp>
          <p:grpSp>
            <p:nvGrpSpPr>
              <p:cNvPr id="28" name="Group 27"/>
              <p:cNvGrpSpPr/>
              <p:nvPr/>
            </p:nvGrpSpPr>
            <p:grpSpPr>
              <a:xfrm>
                <a:off x="1981200" y="1752600"/>
                <a:ext cx="2514600" cy="914400"/>
                <a:chOff x="1981200" y="1752600"/>
                <a:chExt cx="2514600" cy="914400"/>
              </a:xfrm>
            </p:grpSpPr>
            <p:grpSp>
              <p:nvGrpSpPr>
                <p:cNvPr id="29" name="Group 28"/>
                <p:cNvGrpSpPr/>
                <p:nvPr/>
              </p:nvGrpSpPr>
              <p:grpSpPr>
                <a:xfrm>
                  <a:off x="2209800" y="1752600"/>
                  <a:ext cx="2286000" cy="914400"/>
                  <a:chOff x="2209800" y="1752600"/>
                  <a:chExt cx="2286000" cy="914400"/>
                </a:xfrm>
              </p:grpSpPr>
              <p:sp>
                <p:nvSpPr>
                  <p:cNvPr id="31" name="Rounded Rectangle 30"/>
                  <p:cNvSpPr>
                    <a:spLocks noChangeArrowheads="1"/>
                  </p:cNvSpPr>
                  <p:nvPr/>
                </p:nvSpPr>
                <p:spPr bwMode="auto">
                  <a:xfrm>
                    <a:off x="2209800" y="1752600"/>
                    <a:ext cx="2286000" cy="914400"/>
                  </a:xfrm>
                  <a:prstGeom prst="roundRect">
                    <a:avLst>
                      <a:gd name="adj" fmla="val 14806"/>
                    </a:avLst>
                  </a:prstGeom>
                  <a:ln>
                    <a:headEnd/>
                    <a:tailEnd/>
                  </a:ln>
                </p:spPr>
                <p:style>
                  <a:lnRef idx="1">
                    <a:schemeClr val="dk1"/>
                  </a:lnRef>
                  <a:fillRef idx="2">
                    <a:schemeClr val="dk1"/>
                  </a:fillRef>
                  <a:effectRef idx="1">
                    <a:schemeClr val="dk1"/>
                  </a:effectRef>
                  <a:fontRef idx="minor">
                    <a:schemeClr val="dk1"/>
                  </a:fontRef>
                </p:style>
                <p:txBody>
                  <a:bodyPr anchor="t"/>
                  <a:lstStyle/>
                  <a:p>
                    <a:pPr algn="ctr"/>
                    <a:r>
                      <a:rPr lang="en-US" sz="1400" dirty="0" smtClean="0"/>
                      <a:t>Routing</a:t>
                    </a:r>
                    <a:endParaRPr lang="en-US" sz="1400" dirty="0">
                      <a:solidFill>
                        <a:srgbClr val="000000"/>
                      </a:solidFill>
                    </a:endParaRPr>
                  </a:p>
                </p:txBody>
              </p:sp>
              <p:sp>
                <p:nvSpPr>
                  <p:cNvPr id="32" name="Rounded Rectangle 31"/>
                  <p:cNvSpPr>
                    <a:spLocks noChangeArrowheads="1"/>
                  </p:cNvSpPr>
                  <p:nvPr/>
                </p:nvSpPr>
                <p:spPr bwMode="auto">
                  <a:xfrm>
                    <a:off x="2362200" y="2209800"/>
                    <a:ext cx="1981200" cy="381000"/>
                  </a:xfrm>
                  <a:prstGeom prst="roundRect">
                    <a:avLst>
                      <a:gd name="adj" fmla="val 14806"/>
                    </a:avLst>
                  </a:prstGeom>
                  <a:ln>
                    <a:headEnd/>
                    <a:tailEnd/>
                  </a:ln>
                </p:spPr>
                <p:style>
                  <a:lnRef idx="2">
                    <a:schemeClr val="dk1"/>
                  </a:lnRef>
                  <a:fillRef idx="1">
                    <a:schemeClr val="lt1"/>
                  </a:fillRef>
                  <a:effectRef idx="0">
                    <a:schemeClr val="dk1"/>
                  </a:effectRef>
                  <a:fontRef idx="minor">
                    <a:schemeClr val="dk1"/>
                  </a:fontRef>
                </p:style>
                <p:txBody>
                  <a:bodyPr anchor="ctr"/>
                  <a:lstStyle/>
                  <a:p>
                    <a:pPr algn="ctr"/>
                    <a:r>
                      <a:rPr lang="en-US" sz="1400" dirty="0" smtClean="0">
                        <a:cs typeface="Arial" charset="0"/>
                      </a:rPr>
                      <a:t>Dispatch Svc.</a:t>
                    </a:r>
                    <a:endParaRPr lang="en-US" sz="1400" dirty="0">
                      <a:cs typeface="Arial" charset="0"/>
                    </a:endParaRPr>
                  </a:p>
                </p:txBody>
              </p:sp>
            </p:grpSp>
            <p:cxnSp>
              <p:nvCxnSpPr>
                <p:cNvPr id="30" name="Straight Arrow Connector 29"/>
                <p:cNvCxnSpPr>
                  <a:stCxn id="31" idx="1"/>
                </p:cNvCxnSpPr>
                <p:nvPr/>
              </p:nvCxnSpPr>
              <p:spPr>
                <a:xfrm flipH="1">
                  <a:off x="1981200" y="2209800"/>
                  <a:ext cx="228600" cy="0"/>
                </a:xfrm>
                <a:prstGeom prst="straightConnector1">
                  <a:avLst/>
                </a:prstGeom>
                <a:noFill/>
                <a:ln w="3175">
                  <a:solidFill>
                    <a:schemeClr val="tx1"/>
                  </a:solidFill>
                  <a:miter lim="800000"/>
                  <a:headEnd type="none"/>
                  <a:tailEnd type="arrow" w="med" len="med"/>
                </a:ln>
                <a:effectLst>
                  <a:outerShdw blurRad="40000" dist="23000" dir="5400000" rotWithShape="0">
                    <a:srgbClr val="000000">
                      <a:alpha val="34998"/>
                    </a:srgbClr>
                  </a:outerShdw>
                </a:effectLst>
              </p:spPr>
            </p:cxnSp>
          </p:grpSp>
          <p:grpSp>
            <p:nvGrpSpPr>
              <p:cNvPr id="34" name="Group 33"/>
              <p:cNvGrpSpPr/>
              <p:nvPr/>
            </p:nvGrpSpPr>
            <p:grpSpPr>
              <a:xfrm>
                <a:off x="2209800" y="-54429"/>
                <a:ext cx="3200400" cy="1636243"/>
                <a:chOff x="2209800" y="-54429"/>
                <a:chExt cx="3200400" cy="1636243"/>
              </a:xfrm>
            </p:grpSpPr>
            <p:sp>
              <p:nvSpPr>
                <p:cNvPr id="36" name="Rounded Rectangle 35"/>
                <p:cNvSpPr>
                  <a:spLocks noChangeArrowheads="1"/>
                </p:cNvSpPr>
                <p:nvPr/>
              </p:nvSpPr>
              <p:spPr bwMode="auto">
                <a:xfrm>
                  <a:off x="2209800" y="-54429"/>
                  <a:ext cx="3200400" cy="1636243"/>
                </a:xfrm>
                <a:prstGeom prst="roundRect">
                  <a:avLst>
                    <a:gd name="adj" fmla="val 14806"/>
                  </a:avLst>
                </a:prstGeom>
                <a:ln>
                  <a:headEnd/>
                  <a:tailEnd/>
                </a:ln>
              </p:spPr>
              <p:style>
                <a:lnRef idx="1">
                  <a:schemeClr val="dk1"/>
                </a:lnRef>
                <a:fillRef idx="2">
                  <a:schemeClr val="dk1"/>
                </a:fillRef>
                <a:effectRef idx="1">
                  <a:schemeClr val="dk1"/>
                </a:effectRef>
                <a:fontRef idx="minor">
                  <a:schemeClr val="dk1"/>
                </a:fontRef>
              </p:style>
              <p:txBody>
                <a:bodyPr anchor="t"/>
                <a:lstStyle/>
                <a:p>
                  <a:pPr algn="ctr"/>
                  <a:r>
                    <a:rPr lang="en-US" sz="1400" dirty="0" smtClean="0"/>
                    <a:t>Transport</a:t>
                  </a:r>
                  <a:endParaRPr lang="en-US" sz="1400" dirty="0">
                    <a:solidFill>
                      <a:srgbClr val="000000"/>
                    </a:solidFill>
                  </a:endParaRPr>
                </a:p>
              </p:txBody>
            </p:sp>
            <p:sp>
              <p:nvSpPr>
                <p:cNvPr id="37" name="Rounded Rectangle 36"/>
                <p:cNvSpPr>
                  <a:spLocks noChangeArrowheads="1"/>
                </p:cNvSpPr>
                <p:nvPr/>
              </p:nvSpPr>
              <p:spPr bwMode="auto">
                <a:xfrm>
                  <a:off x="2362200" y="990600"/>
                  <a:ext cx="2895600" cy="457200"/>
                </a:xfrm>
                <a:prstGeom prst="roundRect">
                  <a:avLst>
                    <a:gd name="adj" fmla="val 14806"/>
                  </a:avLst>
                </a:prstGeom>
                <a:ln>
                  <a:headEnd/>
                  <a:tailEnd/>
                </a:ln>
              </p:spPr>
              <p:style>
                <a:lnRef idx="2">
                  <a:schemeClr val="dk1"/>
                </a:lnRef>
                <a:fillRef idx="1">
                  <a:schemeClr val="lt1"/>
                </a:fillRef>
                <a:effectRef idx="0">
                  <a:schemeClr val="dk1"/>
                </a:effectRef>
                <a:fontRef idx="minor">
                  <a:schemeClr val="dk1"/>
                </a:fontRef>
              </p:style>
              <p:txBody>
                <a:bodyPr anchor="ctr"/>
                <a:lstStyle/>
                <a:p>
                  <a:pPr algn="ctr"/>
                  <a:r>
                    <a:rPr lang="en-US" sz="1400" dirty="0" smtClean="0">
                      <a:cs typeface="Arial" charset="0"/>
                    </a:rPr>
                    <a:t>Gateway API</a:t>
                  </a:r>
                  <a:endParaRPr lang="en-US" sz="1400" dirty="0">
                    <a:cs typeface="Arial" charset="0"/>
                  </a:endParaRPr>
                </a:p>
              </p:txBody>
            </p:sp>
            <p:sp>
              <p:nvSpPr>
                <p:cNvPr id="38" name="Rounded Rectangle 37"/>
                <p:cNvSpPr>
                  <a:spLocks noChangeArrowheads="1"/>
                </p:cNvSpPr>
                <p:nvPr/>
              </p:nvSpPr>
              <p:spPr bwMode="auto">
                <a:xfrm>
                  <a:off x="2362200" y="457200"/>
                  <a:ext cx="914400" cy="457200"/>
                </a:xfrm>
                <a:prstGeom prst="roundRect">
                  <a:avLst>
                    <a:gd name="adj" fmla="val 14806"/>
                  </a:avLst>
                </a:prstGeom>
                <a:ln>
                  <a:headEnd/>
                  <a:tailEnd/>
                </a:ln>
              </p:spPr>
              <p:style>
                <a:lnRef idx="2">
                  <a:schemeClr val="dk1"/>
                </a:lnRef>
                <a:fillRef idx="1">
                  <a:schemeClr val="lt1"/>
                </a:fillRef>
                <a:effectRef idx="0">
                  <a:schemeClr val="dk1"/>
                </a:effectRef>
                <a:fontRef idx="minor">
                  <a:schemeClr val="dk1"/>
                </a:fontRef>
              </p:style>
              <p:txBody>
                <a:bodyPr anchor="ctr"/>
                <a:lstStyle/>
                <a:p>
                  <a:pPr algn="ctr"/>
                  <a:r>
                    <a:rPr lang="en-US" sz="1400" dirty="0" smtClean="0">
                      <a:cs typeface="Arial" charset="0"/>
                    </a:rPr>
                    <a:t>XMPP</a:t>
                  </a:r>
                  <a:endParaRPr lang="en-US" sz="1400" dirty="0">
                    <a:cs typeface="Arial" charset="0"/>
                  </a:endParaRPr>
                </a:p>
              </p:txBody>
            </p:sp>
            <p:sp>
              <p:nvSpPr>
                <p:cNvPr id="39" name="Rounded Rectangle 38"/>
                <p:cNvSpPr>
                  <a:spLocks noChangeArrowheads="1"/>
                </p:cNvSpPr>
                <p:nvPr/>
              </p:nvSpPr>
              <p:spPr bwMode="auto">
                <a:xfrm>
                  <a:off x="3352800" y="457200"/>
                  <a:ext cx="914400" cy="457200"/>
                </a:xfrm>
                <a:prstGeom prst="roundRect">
                  <a:avLst>
                    <a:gd name="adj" fmla="val 14806"/>
                  </a:avLst>
                </a:prstGeom>
                <a:ln>
                  <a:headEnd/>
                  <a:tailEnd/>
                </a:ln>
              </p:spPr>
              <p:style>
                <a:lnRef idx="2">
                  <a:schemeClr val="dk1"/>
                </a:lnRef>
                <a:fillRef idx="1">
                  <a:schemeClr val="lt1"/>
                </a:fillRef>
                <a:effectRef idx="0">
                  <a:schemeClr val="dk1"/>
                </a:effectRef>
                <a:fontRef idx="minor">
                  <a:schemeClr val="dk1"/>
                </a:fontRef>
              </p:style>
              <p:txBody>
                <a:bodyPr anchor="ctr"/>
                <a:lstStyle/>
                <a:p>
                  <a:pPr algn="ctr"/>
                  <a:r>
                    <a:rPr lang="en-US" sz="1400" dirty="0" smtClean="0">
                      <a:cs typeface="Arial" charset="0"/>
                    </a:rPr>
                    <a:t>AMQP</a:t>
                  </a:r>
                  <a:endParaRPr lang="en-US" sz="1400" dirty="0">
                    <a:cs typeface="Arial" charset="0"/>
                  </a:endParaRPr>
                </a:p>
              </p:txBody>
            </p:sp>
            <p:sp>
              <p:nvSpPr>
                <p:cNvPr id="40" name="Rounded Rectangle 39"/>
                <p:cNvSpPr>
                  <a:spLocks noChangeArrowheads="1"/>
                </p:cNvSpPr>
                <p:nvPr/>
              </p:nvSpPr>
              <p:spPr bwMode="auto">
                <a:xfrm>
                  <a:off x="4343400" y="457200"/>
                  <a:ext cx="914400" cy="457200"/>
                </a:xfrm>
                <a:prstGeom prst="roundRect">
                  <a:avLst>
                    <a:gd name="adj" fmla="val 14806"/>
                  </a:avLst>
                </a:prstGeom>
                <a:ln>
                  <a:headEnd/>
                  <a:tailEnd/>
                </a:ln>
              </p:spPr>
              <p:style>
                <a:lnRef idx="2">
                  <a:schemeClr val="dk1"/>
                </a:lnRef>
                <a:fillRef idx="1">
                  <a:schemeClr val="lt1"/>
                </a:fillRef>
                <a:effectRef idx="0">
                  <a:schemeClr val="dk1"/>
                </a:effectRef>
                <a:fontRef idx="minor">
                  <a:schemeClr val="dk1"/>
                </a:fontRef>
              </p:style>
              <p:txBody>
                <a:bodyPr anchor="ctr"/>
                <a:lstStyle/>
                <a:p>
                  <a:pPr algn="ctr"/>
                  <a:r>
                    <a:rPr lang="en-US" sz="1400" dirty="0" smtClean="0">
                      <a:cs typeface="Arial" charset="0"/>
                    </a:rPr>
                    <a:t>HTTP</a:t>
                  </a:r>
                  <a:endParaRPr lang="en-US" sz="1400" dirty="0">
                    <a:cs typeface="Arial" charset="0"/>
                  </a:endParaRPr>
                </a:p>
              </p:txBody>
            </p:sp>
          </p:grpSp>
          <p:cxnSp>
            <p:nvCxnSpPr>
              <p:cNvPr id="41" name="Straight Arrow Connector 40"/>
              <p:cNvCxnSpPr>
                <a:stCxn id="25" idx="2"/>
                <a:endCxn id="8" idx="0"/>
              </p:cNvCxnSpPr>
              <p:nvPr/>
            </p:nvCxnSpPr>
            <p:spPr>
              <a:xfrm>
                <a:off x="3352800" y="3810000"/>
                <a:ext cx="0" cy="228600"/>
              </a:xfrm>
              <a:prstGeom prst="straightConnector1">
                <a:avLst/>
              </a:prstGeom>
              <a:noFill/>
              <a:ln w="3175">
                <a:solidFill>
                  <a:schemeClr val="tx1"/>
                </a:solidFill>
                <a:miter lim="800000"/>
                <a:headEnd type="none"/>
                <a:tailEnd type="arrow" w="med" len="med"/>
              </a:ln>
              <a:effectLst>
                <a:outerShdw blurRad="40000" dist="23000" dir="5400000" rotWithShape="0">
                  <a:srgbClr val="000000">
                    <a:alpha val="34998"/>
                  </a:srgbClr>
                </a:outerShdw>
              </a:effectLst>
            </p:spPr>
          </p:cxnSp>
        </p:grpSp>
        <p:cxnSp>
          <p:nvCxnSpPr>
            <p:cNvPr id="44" name="Straight Arrow Connector 43"/>
            <p:cNvCxnSpPr/>
            <p:nvPr/>
          </p:nvCxnSpPr>
          <p:spPr>
            <a:xfrm flipH="1">
              <a:off x="1948070" y="1905000"/>
              <a:ext cx="185530" cy="0"/>
            </a:xfrm>
            <a:prstGeom prst="straightConnector1">
              <a:avLst/>
            </a:prstGeom>
            <a:noFill/>
            <a:ln w="3175">
              <a:solidFill>
                <a:schemeClr val="tx1"/>
              </a:solidFill>
              <a:miter lim="800000"/>
              <a:headEnd type="none"/>
              <a:tailEnd type="arrow" w="med" len="med"/>
            </a:ln>
            <a:effectLst>
              <a:outerShdw blurRad="40000" dist="23000" dir="5400000" rotWithShape="0">
                <a:srgbClr val="000000">
                  <a:alpha val="34998"/>
                </a:srgbClr>
              </a:outerShdw>
            </a:effectLst>
          </p:spPr>
        </p:cxnSp>
      </p:grpSp>
      <p:sp>
        <p:nvSpPr>
          <p:cNvPr id="57" name="Rounded Rectangle 56"/>
          <p:cNvSpPr>
            <a:spLocks noChangeArrowheads="1"/>
          </p:cNvSpPr>
          <p:nvPr/>
        </p:nvSpPr>
        <p:spPr bwMode="auto">
          <a:xfrm>
            <a:off x="6096000" y="1752600"/>
            <a:ext cx="228600" cy="228600"/>
          </a:xfrm>
          <a:prstGeom prst="roundRect">
            <a:avLst>
              <a:gd name="adj" fmla="val 14806"/>
            </a:avLst>
          </a:prstGeom>
          <a:ln>
            <a:headEnd/>
            <a:tailEnd/>
          </a:ln>
        </p:spPr>
        <p:style>
          <a:lnRef idx="1">
            <a:schemeClr val="dk1"/>
          </a:lnRef>
          <a:fillRef idx="2">
            <a:schemeClr val="dk1"/>
          </a:fillRef>
          <a:effectRef idx="1">
            <a:schemeClr val="dk1"/>
          </a:effectRef>
          <a:fontRef idx="minor">
            <a:schemeClr val="dk1"/>
          </a:fontRef>
        </p:style>
        <p:txBody>
          <a:bodyPr anchor="t"/>
          <a:lstStyle/>
          <a:p>
            <a:pPr algn="ctr"/>
            <a:endParaRPr lang="en-US" sz="1600">
              <a:solidFill>
                <a:srgbClr val="000000"/>
              </a:solidFill>
            </a:endParaRPr>
          </a:p>
        </p:txBody>
      </p:sp>
      <p:sp>
        <p:nvSpPr>
          <p:cNvPr id="58" name="TextBox 60"/>
          <p:cNvSpPr txBox="1">
            <a:spLocks noChangeArrowheads="1"/>
          </p:cNvSpPr>
          <p:nvPr/>
        </p:nvSpPr>
        <p:spPr bwMode="auto">
          <a:xfrm>
            <a:off x="6380992" y="1752600"/>
            <a:ext cx="56961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charset="0"/>
                <a:ea typeface="ＭＳ Ｐゴシック" charset="0"/>
                <a:cs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algn="ctr" eaLnBrk="0" fontAlgn="base" hangingPunct="0">
              <a:spcBef>
                <a:spcPct val="50000"/>
              </a:spcBef>
              <a:spcAft>
                <a:spcPct val="0"/>
              </a:spcAft>
              <a:defRPr sz="2000">
                <a:solidFill>
                  <a:schemeClr val="tx1"/>
                </a:solidFill>
                <a:latin typeface="Arial" charset="0"/>
                <a:ea typeface="ＭＳ Ｐゴシック" charset="0"/>
              </a:defRPr>
            </a:lvl6pPr>
            <a:lvl7pPr marL="2971800" indent="-228600" algn="ctr" eaLnBrk="0" fontAlgn="base" hangingPunct="0">
              <a:spcBef>
                <a:spcPct val="50000"/>
              </a:spcBef>
              <a:spcAft>
                <a:spcPct val="0"/>
              </a:spcAft>
              <a:defRPr sz="2000">
                <a:solidFill>
                  <a:schemeClr val="tx1"/>
                </a:solidFill>
                <a:latin typeface="Arial" charset="0"/>
                <a:ea typeface="ＭＳ Ｐゴシック" charset="0"/>
              </a:defRPr>
            </a:lvl7pPr>
            <a:lvl8pPr marL="3429000" indent="-228600" algn="ctr" eaLnBrk="0" fontAlgn="base" hangingPunct="0">
              <a:spcBef>
                <a:spcPct val="50000"/>
              </a:spcBef>
              <a:spcAft>
                <a:spcPct val="0"/>
              </a:spcAft>
              <a:defRPr sz="2000">
                <a:solidFill>
                  <a:schemeClr val="tx1"/>
                </a:solidFill>
                <a:latin typeface="Arial" charset="0"/>
                <a:ea typeface="ＭＳ Ｐゴシック" charset="0"/>
              </a:defRPr>
            </a:lvl8pPr>
            <a:lvl9pPr marL="3886200" indent="-228600" algn="ctr" eaLnBrk="0" fontAlgn="base" hangingPunct="0">
              <a:spcBef>
                <a:spcPct val="50000"/>
              </a:spcBef>
              <a:spcAft>
                <a:spcPct val="0"/>
              </a:spcAft>
              <a:defRPr sz="2000">
                <a:solidFill>
                  <a:schemeClr val="tx1"/>
                </a:solidFill>
                <a:latin typeface="Arial" charset="0"/>
                <a:ea typeface="ＭＳ Ｐゴシック" charset="0"/>
              </a:defRPr>
            </a:lvl9pPr>
          </a:lstStyle>
          <a:p>
            <a:pPr eaLnBrk="1" hangingPunct="1"/>
            <a:r>
              <a:rPr lang="en-US" sz="1200" dirty="0" smtClean="0"/>
              <a:t>Layer</a:t>
            </a:r>
            <a:endParaRPr lang="en-US" sz="1200" dirty="0"/>
          </a:p>
        </p:txBody>
      </p:sp>
      <p:sp>
        <p:nvSpPr>
          <p:cNvPr id="60" name="Rectangle 59"/>
          <p:cNvSpPr>
            <a:spLocks noChangeArrowheads="1"/>
          </p:cNvSpPr>
          <p:nvPr/>
        </p:nvSpPr>
        <p:spPr bwMode="auto">
          <a:xfrm>
            <a:off x="4953000" y="1219200"/>
            <a:ext cx="4038600" cy="1371600"/>
          </a:xfrm>
          <a:prstGeom prst="rect">
            <a:avLst/>
          </a:prstGeom>
          <a:noFill/>
          <a:ln w="9525">
            <a:solidFill>
              <a:srgbClr val="727D82"/>
            </a:solidFill>
            <a:miter lim="800000"/>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lstStyle/>
          <a:p>
            <a:pPr>
              <a:defRPr/>
            </a:pPr>
            <a:r>
              <a:rPr lang="en-US" b="1" dirty="0">
                <a:solidFill>
                  <a:schemeClr val="dk1"/>
                </a:solidFill>
                <a:latin typeface="+mn-lt"/>
                <a:ea typeface="+mn-ea"/>
                <a:cs typeface="+mn-cs"/>
              </a:rPr>
              <a:t>Legend</a:t>
            </a:r>
          </a:p>
        </p:txBody>
      </p:sp>
      <p:grpSp>
        <p:nvGrpSpPr>
          <p:cNvPr id="73" name="Group 72"/>
          <p:cNvGrpSpPr/>
          <p:nvPr/>
        </p:nvGrpSpPr>
        <p:grpSpPr>
          <a:xfrm>
            <a:off x="5029200" y="1752600"/>
            <a:ext cx="953218" cy="747058"/>
            <a:chOff x="7162800" y="1684966"/>
            <a:chExt cx="953218" cy="747058"/>
          </a:xfrm>
        </p:grpSpPr>
        <p:sp>
          <p:nvSpPr>
            <p:cNvPr id="61" name="Rectangle 60"/>
            <p:cNvSpPr/>
            <p:nvPr/>
          </p:nvSpPr>
          <p:spPr>
            <a:xfrm>
              <a:off x="7239000" y="1684966"/>
              <a:ext cx="228600" cy="223838"/>
            </a:xfrm>
            <a:prstGeom prst="rect">
              <a:avLst/>
            </a:prstGeom>
            <a:ln/>
          </p:spPr>
          <p:style>
            <a:lnRef idx="2">
              <a:schemeClr val="dk1"/>
            </a:lnRef>
            <a:fillRef idx="1">
              <a:schemeClr val="lt1"/>
            </a:fillRef>
            <a:effectRef idx="0">
              <a:schemeClr val="dk1"/>
            </a:effectRef>
            <a:fontRef idx="minor">
              <a:schemeClr val="dk1"/>
            </a:fontRef>
          </p:style>
          <p:txBody>
            <a:bodyPr anchor="ctr"/>
            <a:lstStyle/>
            <a:p>
              <a:pPr>
                <a:defRPr/>
              </a:pPr>
              <a:r>
                <a:rPr lang="en-US" sz="1200" dirty="0">
                  <a:cs typeface="Arial"/>
                </a:rPr>
                <a:t>A</a:t>
              </a:r>
            </a:p>
          </p:txBody>
        </p:sp>
        <p:sp>
          <p:nvSpPr>
            <p:cNvPr id="62" name="Rectangle 61"/>
            <p:cNvSpPr/>
            <p:nvPr/>
          </p:nvSpPr>
          <p:spPr>
            <a:xfrm>
              <a:off x="7720496" y="1684966"/>
              <a:ext cx="228600" cy="223838"/>
            </a:xfrm>
            <a:prstGeom prst="rect">
              <a:avLst/>
            </a:prstGeom>
            <a:ln/>
          </p:spPr>
          <p:style>
            <a:lnRef idx="2">
              <a:schemeClr val="dk1"/>
            </a:lnRef>
            <a:fillRef idx="1">
              <a:schemeClr val="lt1"/>
            </a:fillRef>
            <a:effectRef idx="0">
              <a:schemeClr val="dk1"/>
            </a:effectRef>
            <a:fontRef idx="minor">
              <a:schemeClr val="dk1"/>
            </a:fontRef>
          </p:style>
          <p:txBody>
            <a:bodyPr anchor="ctr"/>
            <a:lstStyle/>
            <a:p>
              <a:pPr>
                <a:defRPr/>
              </a:pPr>
              <a:r>
                <a:rPr lang="en-US" sz="1200" dirty="0">
                  <a:cs typeface="Arial"/>
                </a:rPr>
                <a:t>B</a:t>
              </a:r>
            </a:p>
          </p:txBody>
        </p:sp>
        <p:sp>
          <p:nvSpPr>
            <p:cNvPr id="63" name="TextBox 62"/>
            <p:cNvSpPr txBox="1"/>
            <p:nvPr/>
          </p:nvSpPr>
          <p:spPr>
            <a:xfrm>
              <a:off x="7162800" y="1908804"/>
              <a:ext cx="953218" cy="523220"/>
            </a:xfrm>
            <a:prstGeom prst="rect">
              <a:avLst/>
            </a:prstGeom>
            <a:noFill/>
          </p:spPr>
          <p:txBody>
            <a:bodyPr wrap="none" rtlCol="0">
              <a:spAutoFit/>
            </a:bodyPr>
            <a:lstStyle/>
            <a:p>
              <a:r>
                <a:rPr lang="en-US" sz="1400" dirty="0" smtClean="0"/>
                <a:t>A allowed </a:t>
              </a:r>
            </a:p>
            <a:p>
              <a:r>
                <a:rPr lang="en-US" sz="1400" dirty="0" smtClean="0"/>
                <a:t>to use B</a:t>
              </a:r>
              <a:endParaRPr lang="en-US" sz="1400" dirty="0"/>
            </a:p>
          </p:txBody>
        </p:sp>
        <p:cxnSp>
          <p:nvCxnSpPr>
            <p:cNvPr id="65" name="Straight Arrow Connector 64"/>
            <p:cNvCxnSpPr>
              <a:stCxn id="61" idx="3"/>
              <a:endCxn id="62" idx="1"/>
            </p:cNvCxnSpPr>
            <p:nvPr/>
          </p:nvCxnSpPr>
          <p:spPr>
            <a:xfrm>
              <a:off x="7467600" y="1796885"/>
              <a:ext cx="252896" cy="0"/>
            </a:xfrm>
            <a:prstGeom prst="straightConnector1">
              <a:avLst/>
            </a:prstGeom>
            <a:noFill/>
            <a:ln w="3175">
              <a:solidFill>
                <a:schemeClr val="tx1"/>
              </a:solidFill>
              <a:miter lim="800000"/>
              <a:headEnd type="none"/>
              <a:tailEnd type="arrow" w="med" len="med"/>
            </a:ln>
            <a:effectLst>
              <a:outerShdw blurRad="40000" dist="23000" dir="5400000" rotWithShape="0">
                <a:srgbClr val="000000">
                  <a:alpha val="34998"/>
                </a:srgbClr>
              </a:outerShdw>
            </a:effectLst>
          </p:spPr>
        </p:cxnSp>
      </p:grpSp>
      <p:grpSp>
        <p:nvGrpSpPr>
          <p:cNvPr id="74" name="Group 73"/>
          <p:cNvGrpSpPr/>
          <p:nvPr/>
        </p:nvGrpSpPr>
        <p:grpSpPr>
          <a:xfrm>
            <a:off x="7126588" y="1219200"/>
            <a:ext cx="1659814" cy="886599"/>
            <a:chOff x="7126588" y="2618601"/>
            <a:chExt cx="1659814" cy="886599"/>
          </a:xfrm>
        </p:grpSpPr>
        <p:sp>
          <p:nvSpPr>
            <p:cNvPr id="59" name="TextBox 60"/>
            <p:cNvSpPr txBox="1">
              <a:spLocks noChangeArrowheads="1"/>
            </p:cNvSpPr>
            <p:nvPr/>
          </p:nvSpPr>
          <p:spPr bwMode="auto">
            <a:xfrm>
              <a:off x="7523992" y="2847201"/>
              <a:ext cx="126241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charset="0"/>
                  <a:ea typeface="ＭＳ Ｐゴシック" charset="0"/>
                  <a:cs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algn="ctr" eaLnBrk="0" fontAlgn="base" hangingPunct="0">
                <a:spcBef>
                  <a:spcPct val="50000"/>
                </a:spcBef>
                <a:spcAft>
                  <a:spcPct val="0"/>
                </a:spcAft>
                <a:defRPr sz="2000">
                  <a:solidFill>
                    <a:schemeClr val="tx1"/>
                  </a:solidFill>
                  <a:latin typeface="Arial" charset="0"/>
                  <a:ea typeface="ＭＳ Ｐゴシック" charset="0"/>
                </a:defRPr>
              </a:lvl6pPr>
              <a:lvl7pPr marL="2971800" indent="-228600" algn="ctr" eaLnBrk="0" fontAlgn="base" hangingPunct="0">
                <a:spcBef>
                  <a:spcPct val="50000"/>
                </a:spcBef>
                <a:spcAft>
                  <a:spcPct val="0"/>
                </a:spcAft>
                <a:defRPr sz="2000">
                  <a:solidFill>
                    <a:schemeClr val="tx1"/>
                  </a:solidFill>
                  <a:latin typeface="Arial" charset="0"/>
                  <a:ea typeface="ＭＳ Ｐゴシック" charset="0"/>
                </a:defRPr>
              </a:lvl7pPr>
              <a:lvl8pPr marL="3429000" indent="-228600" algn="ctr" eaLnBrk="0" fontAlgn="base" hangingPunct="0">
                <a:spcBef>
                  <a:spcPct val="50000"/>
                </a:spcBef>
                <a:spcAft>
                  <a:spcPct val="0"/>
                </a:spcAft>
                <a:defRPr sz="2000">
                  <a:solidFill>
                    <a:schemeClr val="tx1"/>
                  </a:solidFill>
                  <a:latin typeface="Arial" charset="0"/>
                  <a:ea typeface="ＭＳ Ｐゴシック" charset="0"/>
                </a:defRPr>
              </a:lvl8pPr>
              <a:lvl9pPr marL="3886200" indent="-228600" algn="ctr" eaLnBrk="0" fontAlgn="base" hangingPunct="0">
                <a:spcBef>
                  <a:spcPct val="50000"/>
                </a:spcBef>
                <a:spcAft>
                  <a:spcPct val="0"/>
                </a:spcAft>
                <a:defRPr sz="2000">
                  <a:solidFill>
                    <a:schemeClr val="tx1"/>
                  </a:solidFill>
                  <a:latin typeface="Arial" charset="0"/>
                  <a:ea typeface="ＭＳ Ｐゴシック" charset="0"/>
                </a:defRPr>
              </a:lvl9pPr>
            </a:lstStyle>
            <a:p>
              <a:pPr eaLnBrk="1" hangingPunct="1"/>
              <a:r>
                <a:rPr lang="en-US" sz="1200" dirty="0" smtClean="0"/>
                <a:t>Not constructed</a:t>
              </a:r>
              <a:endParaRPr lang="en-US" sz="1200" dirty="0"/>
            </a:p>
          </p:txBody>
        </p:sp>
        <p:sp>
          <p:nvSpPr>
            <p:cNvPr id="64" name="Rounded Rectangle 63"/>
            <p:cNvSpPr>
              <a:spLocks noChangeArrowheads="1"/>
            </p:cNvSpPr>
            <p:nvPr/>
          </p:nvSpPr>
          <p:spPr bwMode="auto">
            <a:xfrm>
              <a:off x="7239000" y="2886721"/>
              <a:ext cx="228600" cy="228600"/>
            </a:xfrm>
            <a:prstGeom prst="roundRect">
              <a:avLst>
                <a:gd name="adj" fmla="val 14806"/>
              </a:avLst>
            </a:prstGeom>
            <a:ln>
              <a:headEnd/>
              <a:tailEnd/>
            </a:ln>
          </p:spPr>
          <p:style>
            <a:lnRef idx="2">
              <a:schemeClr val="dk1"/>
            </a:lnRef>
            <a:fillRef idx="1">
              <a:schemeClr val="lt1"/>
            </a:fillRef>
            <a:effectRef idx="0">
              <a:schemeClr val="dk1"/>
            </a:effectRef>
            <a:fontRef idx="minor">
              <a:schemeClr val="dk1"/>
            </a:fontRef>
          </p:style>
          <p:txBody>
            <a:bodyPr anchor="ctr"/>
            <a:lstStyle/>
            <a:p>
              <a:pPr algn="ctr"/>
              <a:endParaRPr lang="en-US" sz="1400">
                <a:cs typeface="Arial" charset="0"/>
              </a:endParaRPr>
            </a:p>
          </p:txBody>
        </p:sp>
        <p:sp>
          <p:nvSpPr>
            <p:cNvPr id="66" name="TextBox 60"/>
            <p:cNvSpPr txBox="1">
              <a:spLocks noChangeArrowheads="1"/>
            </p:cNvSpPr>
            <p:nvPr/>
          </p:nvSpPr>
          <p:spPr bwMode="auto">
            <a:xfrm>
              <a:off x="7523992" y="3228201"/>
              <a:ext cx="101437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charset="0"/>
                  <a:ea typeface="ＭＳ Ｐゴシック" charset="0"/>
                  <a:cs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algn="ctr" eaLnBrk="0" fontAlgn="base" hangingPunct="0">
                <a:spcBef>
                  <a:spcPct val="50000"/>
                </a:spcBef>
                <a:spcAft>
                  <a:spcPct val="0"/>
                </a:spcAft>
                <a:defRPr sz="2000">
                  <a:solidFill>
                    <a:schemeClr val="tx1"/>
                  </a:solidFill>
                  <a:latin typeface="Arial" charset="0"/>
                  <a:ea typeface="ＭＳ Ｐゴシック" charset="0"/>
                </a:defRPr>
              </a:lvl6pPr>
              <a:lvl7pPr marL="2971800" indent="-228600" algn="ctr" eaLnBrk="0" fontAlgn="base" hangingPunct="0">
                <a:spcBef>
                  <a:spcPct val="50000"/>
                </a:spcBef>
                <a:spcAft>
                  <a:spcPct val="0"/>
                </a:spcAft>
                <a:defRPr sz="2000">
                  <a:solidFill>
                    <a:schemeClr val="tx1"/>
                  </a:solidFill>
                  <a:latin typeface="Arial" charset="0"/>
                  <a:ea typeface="ＭＳ Ｐゴシック" charset="0"/>
                </a:defRPr>
              </a:lvl7pPr>
              <a:lvl8pPr marL="3429000" indent="-228600" algn="ctr" eaLnBrk="0" fontAlgn="base" hangingPunct="0">
                <a:spcBef>
                  <a:spcPct val="50000"/>
                </a:spcBef>
                <a:spcAft>
                  <a:spcPct val="0"/>
                </a:spcAft>
                <a:defRPr sz="2000">
                  <a:solidFill>
                    <a:schemeClr val="tx1"/>
                  </a:solidFill>
                  <a:latin typeface="Arial" charset="0"/>
                  <a:ea typeface="ＭＳ Ｐゴシック" charset="0"/>
                </a:defRPr>
              </a:lvl8pPr>
              <a:lvl9pPr marL="3886200" indent="-228600" algn="ctr" eaLnBrk="0" fontAlgn="base" hangingPunct="0">
                <a:spcBef>
                  <a:spcPct val="50000"/>
                </a:spcBef>
                <a:spcAft>
                  <a:spcPct val="0"/>
                </a:spcAft>
                <a:defRPr sz="2000">
                  <a:solidFill>
                    <a:schemeClr val="tx1"/>
                  </a:solidFill>
                  <a:latin typeface="Arial" charset="0"/>
                  <a:ea typeface="ＭＳ Ｐゴシック" charset="0"/>
                </a:defRPr>
              </a:lvl9pPr>
            </a:lstStyle>
            <a:p>
              <a:pPr eaLnBrk="1" hangingPunct="1"/>
              <a:r>
                <a:rPr lang="en-US" sz="1200" dirty="0" smtClean="0"/>
                <a:t>Constructed</a:t>
              </a:r>
              <a:endParaRPr lang="en-US" sz="1200" dirty="0"/>
            </a:p>
          </p:txBody>
        </p:sp>
        <p:sp>
          <p:nvSpPr>
            <p:cNvPr id="67" name="Rounded Rectangle 66"/>
            <p:cNvSpPr>
              <a:spLocks noChangeArrowheads="1"/>
            </p:cNvSpPr>
            <p:nvPr/>
          </p:nvSpPr>
          <p:spPr bwMode="auto">
            <a:xfrm>
              <a:off x="7239000" y="3267721"/>
              <a:ext cx="228600" cy="228600"/>
            </a:xfrm>
            <a:prstGeom prst="roundRect">
              <a:avLst>
                <a:gd name="adj" fmla="val 14806"/>
              </a:avLst>
            </a:prstGeom>
            <a:solidFill>
              <a:srgbClr val="84C50F"/>
            </a:solidFill>
            <a:ln>
              <a:headEnd/>
              <a:tailEnd/>
            </a:ln>
          </p:spPr>
          <p:style>
            <a:lnRef idx="2">
              <a:schemeClr val="dk1"/>
            </a:lnRef>
            <a:fillRef idx="1">
              <a:schemeClr val="lt1"/>
            </a:fillRef>
            <a:effectRef idx="0">
              <a:schemeClr val="dk1"/>
            </a:effectRef>
            <a:fontRef idx="minor">
              <a:schemeClr val="dk1"/>
            </a:fontRef>
          </p:style>
          <p:txBody>
            <a:bodyPr anchor="ctr"/>
            <a:lstStyle/>
            <a:p>
              <a:pPr algn="ctr"/>
              <a:endParaRPr lang="en-US" sz="1400">
                <a:cs typeface="Arial" charset="0"/>
              </a:endParaRPr>
            </a:p>
          </p:txBody>
        </p:sp>
        <p:sp>
          <p:nvSpPr>
            <p:cNvPr id="70" name="TextBox 60"/>
            <p:cNvSpPr txBox="1">
              <a:spLocks noChangeArrowheads="1"/>
            </p:cNvSpPr>
            <p:nvPr/>
          </p:nvSpPr>
          <p:spPr bwMode="auto">
            <a:xfrm>
              <a:off x="7126588" y="2618601"/>
              <a:ext cx="68938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charset="0"/>
                  <a:ea typeface="ＭＳ Ｐゴシック" charset="0"/>
                  <a:cs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algn="ctr" eaLnBrk="0" fontAlgn="base" hangingPunct="0">
                <a:spcBef>
                  <a:spcPct val="50000"/>
                </a:spcBef>
                <a:spcAft>
                  <a:spcPct val="0"/>
                </a:spcAft>
                <a:defRPr sz="2000">
                  <a:solidFill>
                    <a:schemeClr val="tx1"/>
                  </a:solidFill>
                  <a:latin typeface="Arial" charset="0"/>
                  <a:ea typeface="ＭＳ Ｐゴシック" charset="0"/>
                </a:defRPr>
              </a:lvl6pPr>
              <a:lvl7pPr marL="2971800" indent="-228600" algn="ctr" eaLnBrk="0" fontAlgn="base" hangingPunct="0">
                <a:spcBef>
                  <a:spcPct val="50000"/>
                </a:spcBef>
                <a:spcAft>
                  <a:spcPct val="0"/>
                </a:spcAft>
                <a:defRPr sz="2000">
                  <a:solidFill>
                    <a:schemeClr val="tx1"/>
                  </a:solidFill>
                  <a:latin typeface="Arial" charset="0"/>
                  <a:ea typeface="ＭＳ Ｐゴシック" charset="0"/>
                </a:defRPr>
              </a:lvl7pPr>
              <a:lvl8pPr marL="3429000" indent="-228600" algn="ctr" eaLnBrk="0" fontAlgn="base" hangingPunct="0">
                <a:spcBef>
                  <a:spcPct val="50000"/>
                </a:spcBef>
                <a:spcAft>
                  <a:spcPct val="0"/>
                </a:spcAft>
                <a:defRPr sz="2000">
                  <a:solidFill>
                    <a:schemeClr val="tx1"/>
                  </a:solidFill>
                  <a:latin typeface="Arial" charset="0"/>
                  <a:ea typeface="ＭＳ Ｐゴシック" charset="0"/>
                </a:defRPr>
              </a:lvl8pPr>
              <a:lvl9pPr marL="3886200" indent="-228600" algn="ctr" eaLnBrk="0" fontAlgn="base" hangingPunct="0">
                <a:spcBef>
                  <a:spcPct val="50000"/>
                </a:spcBef>
                <a:spcAft>
                  <a:spcPct val="0"/>
                </a:spcAft>
                <a:defRPr sz="2000">
                  <a:solidFill>
                    <a:schemeClr val="tx1"/>
                  </a:solidFill>
                  <a:latin typeface="Arial" charset="0"/>
                  <a:ea typeface="ＭＳ Ｐゴシック" charset="0"/>
                </a:defRPr>
              </a:lvl9pPr>
            </a:lstStyle>
            <a:p>
              <a:pPr eaLnBrk="1" hangingPunct="1"/>
              <a:r>
                <a:rPr lang="en-US" sz="1200" u="sng" dirty="0" smtClean="0"/>
                <a:t>Module</a:t>
              </a:r>
              <a:endParaRPr lang="en-US" sz="1200" u="sng" dirty="0"/>
            </a:p>
          </p:txBody>
        </p:sp>
      </p:grpSp>
      <p:pic>
        <p:nvPicPr>
          <p:cNvPr id="76" name="Picture 75"/>
          <p:cNvPicPr>
            <a:picLocks noChangeAspect="1"/>
          </p:cNvPicPr>
          <p:nvPr/>
        </p:nvPicPr>
        <p:blipFill>
          <a:blip r:embed="rId3"/>
          <a:stretch>
            <a:fillRect/>
          </a:stretch>
        </p:blipFill>
        <p:spPr>
          <a:xfrm>
            <a:off x="4128312" y="2883743"/>
            <a:ext cx="5015688" cy="3440857"/>
          </a:xfrm>
          <a:prstGeom prst="rect">
            <a:avLst/>
          </a:prstGeom>
        </p:spPr>
      </p:pic>
      <p:sp>
        <p:nvSpPr>
          <p:cNvPr id="56" name="TextBox 12"/>
          <p:cNvSpPr txBox="1">
            <a:spLocks noChangeArrowheads="1"/>
          </p:cNvSpPr>
          <p:nvPr/>
        </p:nvSpPr>
        <p:spPr bwMode="auto">
          <a:xfrm>
            <a:off x="4267200" y="457200"/>
            <a:ext cx="54102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Arial" charset="0"/>
                <a:ea typeface="ＭＳ Ｐゴシック" charset="0"/>
                <a:cs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algn="ctr" eaLnBrk="0" fontAlgn="base" hangingPunct="0">
              <a:spcBef>
                <a:spcPct val="50000"/>
              </a:spcBef>
              <a:spcAft>
                <a:spcPct val="0"/>
              </a:spcAft>
              <a:defRPr sz="2000">
                <a:solidFill>
                  <a:schemeClr val="tx1"/>
                </a:solidFill>
                <a:latin typeface="Arial" charset="0"/>
                <a:ea typeface="ＭＳ Ｐゴシック" charset="0"/>
              </a:defRPr>
            </a:lvl6pPr>
            <a:lvl7pPr marL="2971800" indent="-228600" algn="ctr" eaLnBrk="0" fontAlgn="base" hangingPunct="0">
              <a:spcBef>
                <a:spcPct val="50000"/>
              </a:spcBef>
              <a:spcAft>
                <a:spcPct val="0"/>
              </a:spcAft>
              <a:defRPr sz="2000">
                <a:solidFill>
                  <a:schemeClr val="tx1"/>
                </a:solidFill>
                <a:latin typeface="Arial" charset="0"/>
                <a:ea typeface="ＭＳ Ｐゴシック" charset="0"/>
              </a:defRPr>
            </a:lvl7pPr>
            <a:lvl8pPr marL="3429000" indent="-228600" algn="ctr" eaLnBrk="0" fontAlgn="base" hangingPunct="0">
              <a:spcBef>
                <a:spcPct val="50000"/>
              </a:spcBef>
              <a:spcAft>
                <a:spcPct val="0"/>
              </a:spcAft>
              <a:defRPr sz="2000">
                <a:solidFill>
                  <a:schemeClr val="tx1"/>
                </a:solidFill>
                <a:latin typeface="Arial" charset="0"/>
                <a:ea typeface="ＭＳ Ｐゴシック" charset="0"/>
              </a:defRPr>
            </a:lvl8pPr>
            <a:lvl9pPr marL="3886200" indent="-228600" algn="ctr" eaLnBrk="0" fontAlgn="base" hangingPunct="0">
              <a:spcBef>
                <a:spcPct val="50000"/>
              </a:spcBef>
              <a:spcAft>
                <a:spcPct val="0"/>
              </a:spcAft>
              <a:defRPr sz="2000">
                <a:solidFill>
                  <a:schemeClr val="tx1"/>
                </a:solidFill>
                <a:latin typeface="Arial" charset="0"/>
                <a:ea typeface="ＭＳ Ｐゴシック" charset="0"/>
              </a:defRPr>
            </a:lvl9pPr>
          </a:lstStyle>
          <a:p>
            <a:pPr eaLnBrk="1" hangingPunct="1"/>
            <a:r>
              <a:rPr lang="en-US" sz="1600" dirty="0" smtClean="0">
                <a:latin typeface="Calibri"/>
                <a:cs typeface="Calibri"/>
              </a:rPr>
              <a:t>Project Management / Quality Assurance / </a:t>
            </a:r>
            <a:r>
              <a:rPr lang="en-US" sz="1600" b="1" dirty="0" smtClean="0">
                <a:latin typeface="Calibri"/>
                <a:cs typeface="Calibri"/>
              </a:rPr>
              <a:t>Prototype</a:t>
            </a:r>
            <a:endParaRPr lang="en-US" sz="1600" b="1" dirty="0">
              <a:latin typeface="Calibri"/>
              <a:cs typeface="Calibri"/>
            </a:endParaRPr>
          </a:p>
        </p:txBody>
      </p:sp>
    </p:spTree>
    <p:extLst>
      <p:ext uri="{BB962C8B-B14F-4D97-AF65-F5344CB8AC3E}">
        <p14:creationId xmlns:p14="http://schemas.microsoft.com/office/powerpoint/2010/main" val="3612877898"/>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Architectural Prototyping</a:t>
            </a:r>
            <a:endParaRPr lang="en-US" dirty="0"/>
          </a:p>
        </p:txBody>
      </p:sp>
      <p:sp>
        <p:nvSpPr>
          <p:cNvPr id="4" name="Slide Number Placeholder 3"/>
          <p:cNvSpPr>
            <a:spLocks noGrp="1"/>
          </p:cNvSpPr>
          <p:nvPr>
            <p:ph type="sldNum" sz="quarter" idx="10"/>
          </p:nvPr>
        </p:nvSpPr>
        <p:spPr/>
        <p:txBody>
          <a:bodyPr/>
          <a:lstStyle/>
          <a:p>
            <a:fld id="{8BE75BF4-F827-664A-A667-67002CB07057}" type="slidenum">
              <a:rPr lang="en-US" smtClean="0"/>
              <a:pPr/>
              <a:t>29</a:t>
            </a:fld>
            <a:endParaRPr lang="en-US"/>
          </a:p>
        </p:txBody>
      </p:sp>
      <p:grpSp>
        <p:nvGrpSpPr>
          <p:cNvPr id="45" name="Group 44"/>
          <p:cNvGrpSpPr/>
          <p:nvPr/>
        </p:nvGrpSpPr>
        <p:grpSpPr>
          <a:xfrm>
            <a:off x="457200" y="1219200"/>
            <a:ext cx="4267200" cy="5486400"/>
            <a:chOff x="457200" y="1219200"/>
            <a:chExt cx="4267200" cy="5486400"/>
          </a:xfrm>
        </p:grpSpPr>
        <p:grpSp>
          <p:nvGrpSpPr>
            <p:cNvPr id="42" name="Group 41"/>
            <p:cNvGrpSpPr/>
            <p:nvPr/>
          </p:nvGrpSpPr>
          <p:grpSpPr>
            <a:xfrm>
              <a:off x="457200" y="1219200"/>
              <a:ext cx="4267200" cy="5486400"/>
              <a:chOff x="152400" y="-54429"/>
              <a:chExt cx="5257800" cy="6760029"/>
            </a:xfrm>
          </p:grpSpPr>
          <p:sp>
            <p:nvSpPr>
              <p:cNvPr id="5" name="Rounded Rectangle 4"/>
              <p:cNvSpPr>
                <a:spLocks noChangeArrowheads="1"/>
              </p:cNvSpPr>
              <p:nvPr/>
            </p:nvSpPr>
            <p:spPr bwMode="auto">
              <a:xfrm>
                <a:off x="152400" y="-54429"/>
                <a:ext cx="1828799" cy="6074230"/>
              </a:xfrm>
              <a:prstGeom prst="roundRect">
                <a:avLst>
                  <a:gd name="adj" fmla="val 14806"/>
                </a:avLst>
              </a:prstGeom>
              <a:ln>
                <a:headEnd/>
                <a:tailEnd/>
              </a:ln>
            </p:spPr>
            <p:style>
              <a:lnRef idx="1">
                <a:schemeClr val="dk1"/>
              </a:lnRef>
              <a:fillRef idx="2">
                <a:schemeClr val="dk1"/>
              </a:fillRef>
              <a:effectRef idx="1">
                <a:schemeClr val="dk1"/>
              </a:effectRef>
              <a:fontRef idx="minor">
                <a:schemeClr val="dk1"/>
              </a:fontRef>
            </p:style>
            <p:txBody>
              <a:bodyPr anchor="t"/>
              <a:lstStyle/>
              <a:p>
                <a:pPr algn="ctr"/>
                <a:r>
                  <a:rPr lang="en-US" sz="1400" dirty="0" smtClean="0"/>
                  <a:t>Core</a:t>
                </a:r>
                <a:endParaRPr lang="en-US" sz="1400" dirty="0">
                  <a:solidFill>
                    <a:srgbClr val="000000"/>
                  </a:solidFill>
                </a:endParaRPr>
              </a:p>
            </p:txBody>
          </p:sp>
          <p:sp>
            <p:nvSpPr>
              <p:cNvPr id="7" name="Rounded Rectangle 6"/>
              <p:cNvSpPr>
                <a:spLocks noChangeArrowheads="1"/>
              </p:cNvSpPr>
              <p:nvPr/>
            </p:nvSpPr>
            <p:spPr bwMode="auto">
              <a:xfrm>
                <a:off x="152400" y="6248400"/>
                <a:ext cx="4419600" cy="457200"/>
              </a:xfrm>
              <a:prstGeom prst="roundRect">
                <a:avLst>
                  <a:gd name="adj" fmla="val 14806"/>
                </a:avLst>
              </a:prstGeom>
              <a:ln>
                <a:headEnd/>
                <a:tailEnd/>
              </a:ln>
            </p:spPr>
            <p:style>
              <a:lnRef idx="1">
                <a:schemeClr val="dk1"/>
              </a:lnRef>
              <a:fillRef idx="2">
                <a:schemeClr val="dk1"/>
              </a:fillRef>
              <a:effectRef idx="1">
                <a:schemeClr val="dk1"/>
              </a:effectRef>
              <a:fontRef idx="minor">
                <a:schemeClr val="dk1"/>
              </a:fontRef>
            </p:style>
            <p:txBody>
              <a:bodyPr anchor="t"/>
              <a:lstStyle/>
              <a:p>
                <a:pPr algn="ctr"/>
                <a:r>
                  <a:rPr lang="en-US" sz="1400" dirty="0" err="1" smtClean="0"/>
                  <a:t>Datamodel</a:t>
                </a:r>
                <a:endParaRPr lang="en-US" sz="1400" dirty="0">
                  <a:solidFill>
                    <a:srgbClr val="000000"/>
                  </a:solidFill>
                </a:endParaRPr>
              </a:p>
            </p:txBody>
          </p:sp>
          <p:sp>
            <p:nvSpPr>
              <p:cNvPr id="8" name="Rounded Rectangle 7"/>
              <p:cNvSpPr>
                <a:spLocks noChangeArrowheads="1"/>
              </p:cNvSpPr>
              <p:nvPr/>
            </p:nvSpPr>
            <p:spPr bwMode="auto">
              <a:xfrm>
                <a:off x="2209800" y="4038600"/>
                <a:ext cx="2286000" cy="1981200"/>
              </a:xfrm>
              <a:prstGeom prst="roundRect">
                <a:avLst>
                  <a:gd name="adj" fmla="val 14806"/>
                </a:avLst>
              </a:prstGeom>
              <a:ln>
                <a:headEnd/>
                <a:tailEnd/>
              </a:ln>
            </p:spPr>
            <p:style>
              <a:lnRef idx="1">
                <a:schemeClr val="dk1"/>
              </a:lnRef>
              <a:fillRef idx="2">
                <a:schemeClr val="dk1"/>
              </a:fillRef>
              <a:effectRef idx="1">
                <a:schemeClr val="dk1"/>
              </a:effectRef>
              <a:fontRef idx="minor">
                <a:schemeClr val="dk1"/>
              </a:fontRef>
            </p:style>
            <p:txBody>
              <a:bodyPr anchor="t"/>
              <a:lstStyle/>
              <a:p>
                <a:pPr algn="ctr"/>
                <a:r>
                  <a:rPr lang="en-US" sz="1400" dirty="0" smtClean="0"/>
                  <a:t>OpenADR Services</a:t>
                </a:r>
                <a:endParaRPr lang="en-US" sz="1400" dirty="0">
                  <a:solidFill>
                    <a:srgbClr val="000000"/>
                  </a:solidFill>
                </a:endParaRPr>
              </a:p>
            </p:txBody>
          </p:sp>
          <p:sp>
            <p:nvSpPr>
              <p:cNvPr id="9" name="Rounded Rectangle 8"/>
              <p:cNvSpPr>
                <a:spLocks noChangeArrowheads="1"/>
              </p:cNvSpPr>
              <p:nvPr/>
            </p:nvSpPr>
            <p:spPr bwMode="auto">
              <a:xfrm>
                <a:off x="2362200" y="5029200"/>
                <a:ext cx="1981200" cy="381000"/>
              </a:xfrm>
              <a:prstGeom prst="roundRect">
                <a:avLst>
                  <a:gd name="adj" fmla="val 14806"/>
                </a:avLst>
              </a:prstGeom>
              <a:ln>
                <a:headEnd/>
                <a:tailEnd/>
              </a:ln>
            </p:spPr>
            <p:style>
              <a:lnRef idx="2">
                <a:schemeClr val="dk1"/>
              </a:lnRef>
              <a:fillRef idx="1">
                <a:schemeClr val="lt1"/>
              </a:fillRef>
              <a:effectRef idx="0">
                <a:schemeClr val="dk1"/>
              </a:effectRef>
              <a:fontRef idx="minor">
                <a:schemeClr val="dk1"/>
              </a:fontRef>
            </p:style>
            <p:txBody>
              <a:bodyPr anchor="ctr"/>
              <a:lstStyle/>
              <a:p>
                <a:pPr algn="ctr"/>
                <a:r>
                  <a:rPr lang="en-US" sz="1400" dirty="0" smtClean="0">
                    <a:cs typeface="Arial" charset="0"/>
                  </a:rPr>
                  <a:t>Handlers</a:t>
                </a:r>
                <a:endParaRPr lang="en-US" sz="1400" dirty="0">
                  <a:cs typeface="Arial" charset="0"/>
                </a:endParaRPr>
              </a:p>
            </p:txBody>
          </p:sp>
          <p:sp>
            <p:nvSpPr>
              <p:cNvPr id="10" name="Rounded Rectangle 9"/>
              <p:cNvSpPr>
                <a:spLocks noChangeArrowheads="1"/>
              </p:cNvSpPr>
              <p:nvPr/>
            </p:nvSpPr>
            <p:spPr bwMode="auto">
              <a:xfrm>
                <a:off x="2362200" y="5486400"/>
                <a:ext cx="1981200" cy="381000"/>
              </a:xfrm>
              <a:prstGeom prst="roundRect">
                <a:avLst>
                  <a:gd name="adj" fmla="val 14806"/>
                </a:avLst>
              </a:prstGeom>
              <a:ln>
                <a:headEnd/>
                <a:tailEnd/>
              </a:ln>
            </p:spPr>
            <p:style>
              <a:lnRef idx="2">
                <a:schemeClr val="dk1"/>
              </a:lnRef>
              <a:fillRef idx="1">
                <a:schemeClr val="lt1"/>
              </a:fillRef>
              <a:effectRef idx="0">
                <a:schemeClr val="dk1"/>
              </a:effectRef>
              <a:fontRef idx="minor">
                <a:schemeClr val="dk1"/>
              </a:fontRef>
            </p:style>
            <p:txBody>
              <a:bodyPr anchor="ctr"/>
              <a:lstStyle/>
              <a:p>
                <a:pPr algn="ctr"/>
                <a:r>
                  <a:rPr lang="en-US" sz="1400" dirty="0" smtClean="0">
                    <a:cs typeface="Arial" charset="0"/>
                  </a:rPr>
                  <a:t>Framework</a:t>
                </a:r>
                <a:endParaRPr lang="en-US" sz="1400" dirty="0">
                  <a:cs typeface="Arial" charset="0"/>
                </a:endParaRPr>
              </a:p>
            </p:txBody>
          </p:sp>
          <p:sp>
            <p:nvSpPr>
              <p:cNvPr id="11" name="Rounded Rectangle 10"/>
              <p:cNvSpPr>
                <a:spLocks noChangeArrowheads="1"/>
              </p:cNvSpPr>
              <p:nvPr/>
            </p:nvSpPr>
            <p:spPr bwMode="auto">
              <a:xfrm>
                <a:off x="2362200" y="4572000"/>
                <a:ext cx="1981200" cy="381000"/>
              </a:xfrm>
              <a:prstGeom prst="roundRect">
                <a:avLst>
                  <a:gd name="adj" fmla="val 14806"/>
                </a:avLst>
              </a:prstGeom>
              <a:ln>
                <a:headEnd/>
                <a:tailEnd/>
              </a:ln>
            </p:spPr>
            <p:style>
              <a:lnRef idx="2">
                <a:schemeClr val="dk1"/>
              </a:lnRef>
              <a:fillRef idx="1">
                <a:schemeClr val="lt1"/>
              </a:fillRef>
              <a:effectRef idx="0">
                <a:schemeClr val="dk1"/>
              </a:effectRef>
              <a:fontRef idx="minor">
                <a:schemeClr val="dk1"/>
              </a:fontRef>
            </p:style>
            <p:txBody>
              <a:bodyPr anchor="ctr"/>
              <a:lstStyle/>
              <a:p>
                <a:pPr algn="ctr"/>
                <a:r>
                  <a:rPr lang="en-US" sz="1400" dirty="0" smtClean="0">
                    <a:cs typeface="Arial" charset="0"/>
                  </a:rPr>
                  <a:t>Facade</a:t>
                </a:r>
                <a:endParaRPr lang="en-US" sz="1400" dirty="0">
                  <a:cs typeface="Arial" charset="0"/>
                </a:endParaRPr>
              </a:p>
            </p:txBody>
          </p:sp>
          <p:sp>
            <p:nvSpPr>
              <p:cNvPr id="12" name="Rounded Rectangle 11"/>
              <p:cNvSpPr>
                <a:spLocks noChangeArrowheads="1"/>
              </p:cNvSpPr>
              <p:nvPr/>
            </p:nvSpPr>
            <p:spPr bwMode="auto">
              <a:xfrm>
                <a:off x="228600" y="4800600"/>
                <a:ext cx="1676400" cy="385866"/>
              </a:xfrm>
              <a:prstGeom prst="roundRect">
                <a:avLst>
                  <a:gd name="adj" fmla="val 14806"/>
                </a:avLst>
              </a:prstGeom>
              <a:solidFill>
                <a:srgbClr val="84C50F"/>
              </a:solidFill>
              <a:ln>
                <a:headEnd/>
                <a:tailEnd/>
              </a:ln>
            </p:spPr>
            <p:style>
              <a:lnRef idx="2">
                <a:schemeClr val="dk1"/>
              </a:lnRef>
              <a:fillRef idx="1">
                <a:schemeClr val="lt1"/>
              </a:fillRef>
              <a:effectRef idx="0">
                <a:schemeClr val="dk1"/>
              </a:effectRef>
              <a:fontRef idx="minor">
                <a:schemeClr val="dk1"/>
              </a:fontRef>
            </p:style>
            <p:txBody>
              <a:bodyPr anchor="ctr"/>
              <a:lstStyle/>
              <a:p>
                <a:pPr algn="ctr"/>
                <a:r>
                  <a:rPr lang="en-US" sz="1400" dirty="0" smtClean="0">
                    <a:cs typeface="Arial" charset="0"/>
                  </a:rPr>
                  <a:t>Data Access</a:t>
                </a:r>
                <a:endParaRPr lang="en-US" sz="1400" dirty="0">
                  <a:cs typeface="Arial" charset="0"/>
                </a:endParaRPr>
              </a:p>
            </p:txBody>
          </p:sp>
          <p:sp>
            <p:nvSpPr>
              <p:cNvPr id="13" name="Rounded Rectangle 12"/>
              <p:cNvSpPr>
                <a:spLocks noChangeArrowheads="1"/>
              </p:cNvSpPr>
              <p:nvPr/>
            </p:nvSpPr>
            <p:spPr bwMode="auto">
              <a:xfrm>
                <a:off x="838200" y="5481534"/>
                <a:ext cx="1066800" cy="385866"/>
              </a:xfrm>
              <a:prstGeom prst="roundRect">
                <a:avLst>
                  <a:gd name="adj" fmla="val 14806"/>
                </a:avLst>
              </a:prstGeom>
              <a:solidFill>
                <a:srgbClr val="84C50F"/>
              </a:solidFill>
              <a:ln>
                <a:headEnd/>
                <a:tailEnd/>
              </a:ln>
            </p:spPr>
            <p:style>
              <a:lnRef idx="2">
                <a:schemeClr val="dk1"/>
              </a:lnRef>
              <a:fillRef idx="1">
                <a:schemeClr val="lt1"/>
              </a:fillRef>
              <a:effectRef idx="0">
                <a:schemeClr val="dk1"/>
              </a:effectRef>
              <a:fontRef idx="minor">
                <a:schemeClr val="dk1"/>
              </a:fontRef>
            </p:style>
            <p:txBody>
              <a:bodyPr anchor="ctr"/>
              <a:lstStyle/>
              <a:p>
                <a:pPr algn="ctr"/>
                <a:r>
                  <a:rPr lang="en-US" sz="1400" dirty="0" smtClean="0">
                    <a:cs typeface="Arial" charset="0"/>
                  </a:rPr>
                  <a:t>Cache</a:t>
                </a:r>
                <a:endParaRPr lang="en-US" sz="1400" dirty="0">
                  <a:cs typeface="Arial" charset="0"/>
                </a:endParaRPr>
              </a:p>
            </p:txBody>
          </p:sp>
          <p:cxnSp>
            <p:nvCxnSpPr>
              <p:cNvPr id="14" name="Straight Arrow Connector 13"/>
              <p:cNvCxnSpPr>
                <a:endCxn id="13" idx="0"/>
              </p:cNvCxnSpPr>
              <p:nvPr/>
            </p:nvCxnSpPr>
            <p:spPr>
              <a:xfrm>
                <a:off x="1371600" y="5181600"/>
                <a:ext cx="0" cy="299934"/>
              </a:xfrm>
              <a:prstGeom prst="straightConnector1">
                <a:avLst/>
              </a:prstGeom>
              <a:noFill/>
              <a:ln w="3175">
                <a:solidFill>
                  <a:schemeClr val="tx1"/>
                </a:solidFill>
                <a:miter lim="800000"/>
                <a:headEnd type="none"/>
                <a:tailEnd type="arrow" w="med" len="med"/>
              </a:ln>
              <a:effectLst>
                <a:outerShdw blurRad="40000" dist="23000" dir="5400000" rotWithShape="0">
                  <a:srgbClr val="000000">
                    <a:alpha val="34998"/>
                  </a:srgbClr>
                </a:outerShdw>
              </a:effectLst>
            </p:spPr>
          </p:cxnSp>
          <p:cxnSp>
            <p:nvCxnSpPr>
              <p:cNvPr id="15" name="Straight Arrow Connector 14"/>
              <p:cNvCxnSpPr/>
              <p:nvPr/>
            </p:nvCxnSpPr>
            <p:spPr>
              <a:xfrm>
                <a:off x="609600" y="5181600"/>
                <a:ext cx="0" cy="1066800"/>
              </a:xfrm>
              <a:prstGeom prst="straightConnector1">
                <a:avLst/>
              </a:prstGeom>
              <a:noFill/>
              <a:ln w="3175">
                <a:solidFill>
                  <a:schemeClr val="tx1"/>
                </a:solidFill>
                <a:miter lim="800000"/>
                <a:headEnd type="none"/>
                <a:tailEnd type="arrow" w="med" len="med"/>
              </a:ln>
              <a:effectLst>
                <a:outerShdw blurRad="40000" dist="23000" dir="5400000" rotWithShape="0">
                  <a:srgbClr val="000000">
                    <a:alpha val="34998"/>
                  </a:srgbClr>
                </a:outerShdw>
              </a:effectLst>
            </p:spPr>
          </p:cxnSp>
          <p:sp>
            <p:nvSpPr>
              <p:cNvPr id="16" name="Rounded Rectangle 15"/>
              <p:cNvSpPr>
                <a:spLocks noChangeArrowheads="1"/>
              </p:cNvSpPr>
              <p:nvPr/>
            </p:nvSpPr>
            <p:spPr bwMode="auto">
              <a:xfrm>
                <a:off x="228600" y="533400"/>
                <a:ext cx="1676400" cy="385866"/>
              </a:xfrm>
              <a:prstGeom prst="roundRect">
                <a:avLst>
                  <a:gd name="adj" fmla="val 14806"/>
                </a:avLst>
              </a:prstGeom>
              <a:solidFill>
                <a:srgbClr val="84C50F"/>
              </a:solidFill>
              <a:ln>
                <a:headEnd/>
                <a:tailEnd/>
              </a:ln>
            </p:spPr>
            <p:style>
              <a:lnRef idx="2">
                <a:schemeClr val="dk1"/>
              </a:lnRef>
              <a:fillRef idx="1">
                <a:schemeClr val="lt1"/>
              </a:fillRef>
              <a:effectRef idx="0">
                <a:schemeClr val="dk1"/>
              </a:effectRef>
              <a:fontRef idx="minor">
                <a:schemeClr val="dk1"/>
              </a:fontRef>
            </p:style>
            <p:txBody>
              <a:bodyPr anchor="ctr"/>
              <a:lstStyle/>
              <a:p>
                <a:pPr algn="ctr"/>
                <a:r>
                  <a:rPr lang="en-US" sz="1400" dirty="0" smtClean="0">
                    <a:cs typeface="Arial" charset="0"/>
                  </a:rPr>
                  <a:t>Configuration</a:t>
                </a:r>
                <a:endParaRPr lang="en-US" sz="1400" dirty="0">
                  <a:cs typeface="Arial" charset="0"/>
                </a:endParaRPr>
              </a:p>
            </p:txBody>
          </p:sp>
          <p:sp>
            <p:nvSpPr>
              <p:cNvPr id="17" name="Rounded Rectangle 16"/>
              <p:cNvSpPr>
                <a:spLocks noChangeArrowheads="1"/>
              </p:cNvSpPr>
              <p:nvPr/>
            </p:nvSpPr>
            <p:spPr bwMode="auto">
              <a:xfrm>
                <a:off x="228600" y="1747734"/>
                <a:ext cx="1676400" cy="385866"/>
              </a:xfrm>
              <a:prstGeom prst="roundRect">
                <a:avLst>
                  <a:gd name="adj" fmla="val 14806"/>
                </a:avLst>
              </a:prstGeom>
              <a:solidFill>
                <a:srgbClr val="84C50F"/>
              </a:solidFill>
              <a:ln>
                <a:headEnd/>
                <a:tailEnd/>
              </a:ln>
            </p:spPr>
            <p:style>
              <a:lnRef idx="2">
                <a:schemeClr val="dk1"/>
              </a:lnRef>
              <a:fillRef idx="1">
                <a:schemeClr val="lt1"/>
              </a:fillRef>
              <a:effectRef idx="0">
                <a:schemeClr val="dk1"/>
              </a:effectRef>
              <a:fontRef idx="minor">
                <a:schemeClr val="dk1"/>
              </a:fontRef>
            </p:style>
            <p:txBody>
              <a:bodyPr anchor="ctr"/>
              <a:lstStyle/>
              <a:p>
                <a:pPr algn="ctr"/>
                <a:r>
                  <a:rPr lang="en-US" sz="1400" dirty="0" smtClean="0">
                    <a:cs typeface="Arial" charset="0"/>
                  </a:rPr>
                  <a:t>Log</a:t>
                </a:r>
                <a:endParaRPr lang="en-US" sz="1400" dirty="0">
                  <a:cs typeface="Arial" charset="0"/>
                </a:endParaRPr>
              </a:p>
            </p:txBody>
          </p:sp>
          <p:sp>
            <p:nvSpPr>
              <p:cNvPr id="18" name="Rounded Rectangle 17"/>
              <p:cNvSpPr>
                <a:spLocks noChangeArrowheads="1"/>
              </p:cNvSpPr>
              <p:nvPr/>
            </p:nvSpPr>
            <p:spPr bwMode="auto">
              <a:xfrm>
                <a:off x="228600" y="1138134"/>
                <a:ext cx="1676400" cy="385866"/>
              </a:xfrm>
              <a:prstGeom prst="roundRect">
                <a:avLst>
                  <a:gd name="adj" fmla="val 14806"/>
                </a:avLst>
              </a:prstGeom>
              <a:ln>
                <a:headEnd/>
                <a:tailEnd/>
              </a:ln>
            </p:spPr>
            <p:style>
              <a:lnRef idx="2">
                <a:schemeClr val="dk1"/>
              </a:lnRef>
              <a:fillRef idx="1">
                <a:schemeClr val="lt1"/>
              </a:fillRef>
              <a:effectRef idx="0">
                <a:schemeClr val="dk1"/>
              </a:effectRef>
              <a:fontRef idx="minor">
                <a:schemeClr val="dk1"/>
              </a:fontRef>
            </p:style>
            <p:txBody>
              <a:bodyPr anchor="ctr"/>
              <a:lstStyle/>
              <a:p>
                <a:pPr algn="ctr"/>
                <a:r>
                  <a:rPr lang="en-US" sz="1400" dirty="0" smtClean="0">
                    <a:cs typeface="Arial" charset="0"/>
                  </a:rPr>
                  <a:t>Error</a:t>
                </a:r>
                <a:endParaRPr lang="en-US" sz="1400" dirty="0">
                  <a:cs typeface="Arial" charset="0"/>
                </a:endParaRPr>
              </a:p>
            </p:txBody>
          </p:sp>
          <p:sp>
            <p:nvSpPr>
              <p:cNvPr id="19" name="Rounded Rectangle 18"/>
              <p:cNvSpPr>
                <a:spLocks noChangeArrowheads="1"/>
              </p:cNvSpPr>
              <p:nvPr/>
            </p:nvSpPr>
            <p:spPr bwMode="auto">
              <a:xfrm>
                <a:off x="228600" y="3424134"/>
                <a:ext cx="1676400" cy="385866"/>
              </a:xfrm>
              <a:prstGeom prst="roundRect">
                <a:avLst>
                  <a:gd name="adj" fmla="val 14806"/>
                </a:avLst>
              </a:prstGeom>
              <a:solidFill>
                <a:srgbClr val="84C50F"/>
              </a:solidFill>
              <a:ln>
                <a:headEnd/>
                <a:tailEnd/>
              </a:ln>
            </p:spPr>
            <p:style>
              <a:lnRef idx="2">
                <a:schemeClr val="dk1"/>
              </a:lnRef>
              <a:fillRef idx="1">
                <a:schemeClr val="lt1"/>
              </a:fillRef>
              <a:effectRef idx="0">
                <a:schemeClr val="dk1"/>
              </a:effectRef>
              <a:fontRef idx="minor">
                <a:schemeClr val="dk1"/>
              </a:fontRef>
            </p:style>
            <p:txBody>
              <a:bodyPr anchor="ctr"/>
              <a:lstStyle/>
              <a:p>
                <a:pPr algn="ctr"/>
                <a:r>
                  <a:rPr lang="en-US" sz="1400" dirty="0" smtClean="0">
                    <a:cs typeface="Arial" charset="0"/>
                  </a:rPr>
                  <a:t>Message</a:t>
                </a:r>
                <a:endParaRPr lang="en-US" sz="1400" dirty="0">
                  <a:cs typeface="Arial" charset="0"/>
                </a:endParaRPr>
              </a:p>
            </p:txBody>
          </p:sp>
          <p:sp>
            <p:nvSpPr>
              <p:cNvPr id="20" name="Rounded Rectangle 19"/>
              <p:cNvSpPr>
                <a:spLocks noChangeArrowheads="1"/>
              </p:cNvSpPr>
              <p:nvPr/>
            </p:nvSpPr>
            <p:spPr bwMode="auto">
              <a:xfrm>
                <a:off x="228600" y="2743200"/>
                <a:ext cx="1676400" cy="385866"/>
              </a:xfrm>
              <a:prstGeom prst="roundRect">
                <a:avLst>
                  <a:gd name="adj" fmla="val 14806"/>
                </a:avLst>
              </a:prstGeom>
              <a:solidFill>
                <a:srgbClr val="84C50F"/>
              </a:solidFill>
              <a:ln>
                <a:headEnd/>
                <a:tailEnd/>
              </a:ln>
            </p:spPr>
            <p:style>
              <a:lnRef idx="2">
                <a:schemeClr val="dk1"/>
              </a:lnRef>
              <a:fillRef idx="1">
                <a:schemeClr val="lt1"/>
              </a:fillRef>
              <a:effectRef idx="0">
                <a:schemeClr val="dk1"/>
              </a:effectRef>
              <a:fontRef idx="minor">
                <a:schemeClr val="dk1"/>
              </a:fontRef>
            </p:style>
            <p:txBody>
              <a:bodyPr anchor="ctr"/>
              <a:lstStyle/>
              <a:p>
                <a:pPr algn="ctr"/>
                <a:r>
                  <a:rPr lang="en-US" sz="1400" dirty="0" smtClean="0">
                    <a:cs typeface="Arial" charset="0"/>
                  </a:rPr>
                  <a:t>Connector</a:t>
                </a:r>
                <a:endParaRPr lang="en-US" sz="1400" dirty="0">
                  <a:cs typeface="Arial" charset="0"/>
                </a:endParaRPr>
              </a:p>
            </p:txBody>
          </p:sp>
          <p:cxnSp>
            <p:nvCxnSpPr>
              <p:cNvPr id="21" name="Straight Arrow Connector 20"/>
              <p:cNvCxnSpPr>
                <a:stCxn id="8" idx="2"/>
              </p:cNvCxnSpPr>
              <p:nvPr/>
            </p:nvCxnSpPr>
            <p:spPr>
              <a:xfrm>
                <a:off x="3352800" y="6019800"/>
                <a:ext cx="0" cy="228600"/>
              </a:xfrm>
              <a:prstGeom prst="straightConnector1">
                <a:avLst/>
              </a:prstGeom>
              <a:noFill/>
              <a:ln w="3175">
                <a:solidFill>
                  <a:schemeClr val="tx1"/>
                </a:solidFill>
                <a:miter lim="800000"/>
                <a:headEnd type="none"/>
                <a:tailEnd type="arrow" w="med" len="med"/>
              </a:ln>
              <a:effectLst>
                <a:outerShdw blurRad="40000" dist="23000" dir="5400000" rotWithShape="0">
                  <a:srgbClr val="000000">
                    <a:alpha val="34998"/>
                  </a:srgbClr>
                </a:outerShdw>
              </a:effectLst>
            </p:spPr>
          </p:cxnSp>
          <p:cxnSp>
            <p:nvCxnSpPr>
              <p:cNvPr id="22" name="Straight Arrow Connector 21"/>
              <p:cNvCxnSpPr>
                <a:stCxn id="8" idx="1"/>
              </p:cNvCxnSpPr>
              <p:nvPr/>
            </p:nvCxnSpPr>
            <p:spPr>
              <a:xfrm flipH="1">
                <a:off x="1981200" y="5029200"/>
                <a:ext cx="228600" cy="0"/>
              </a:xfrm>
              <a:prstGeom prst="straightConnector1">
                <a:avLst/>
              </a:prstGeom>
              <a:noFill/>
              <a:ln w="3175">
                <a:solidFill>
                  <a:schemeClr val="tx1"/>
                </a:solidFill>
                <a:miter lim="800000"/>
                <a:headEnd type="none"/>
                <a:tailEnd type="arrow" w="med" len="med"/>
              </a:ln>
              <a:effectLst>
                <a:outerShdw blurRad="40000" dist="23000" dir="5400000" rotWithShape="0">
                  <a:srgbClr val="000000">
                    <a:alpha val="34998"/>
                  </a:srgbClr>
                </a:outerShdw>
              </a:effectLst>
            </p:spPr>
          </p:cxnSp>
          <p:cxnSp>
            <p:nvCxnSpPr>
              <p:cNvPr id="23" name="Straight Arrow Connector 22"/>
              <p:cNvCxnSpPr>
                <a:stCxn id="20" idx="2"/>
                <a:endCxn id="19" idx="0"/>
              </p:cNvCxnSpPr>
              <p:nvPr/>
            </p:nvCxnSpPr>
            <p:spPr>
              <a:xfrm>
                <a:off x="1066800" y="3129066"/>
                <a:ext cx="0" cy="295068"/>
              </a:xfrm>
              <a:prstGeom prst="straightConnector1">
                <a:avLst/>
              </a:prstGeom>
              <a:noFill/>
              <a:ln w="3175">
                <a:solidFill>
                  <a:schemeClr val="tx1"/>
                </a:solidFill>
                <a:miter lim="800000"/>
                <a:headEnd type="none"/>
                <a:tailEnd type="arrow" w="med" len="med"/>
              </a:ln>
              <a:effectLst>
                <a:outerShdw blurRad="40000" dist="23000" dir="5400000" rotWithShape="0">
                  <a:srgbClr val="000000">
                    <a:alpha val="34998"/>
                  </a:srgbClr>
                </a:outerShdw>
              </a:effectLst>
            </p:spPr>
          </p:cxnSp>
          <p:grpSp>
            <p:nvGrpSpPr>
              <p:cNvPr id="24" name="Group 23"/>
              <p:cNvGrpSpPr/>
              <p:nvPr/>
            </p:nvGrpSpPr>
            <p:grpSpPr>
              <a:xfrm>
                <a:off x="2209800" y="2895600"/>
                <a:ext cx="2286000" cy="914400"/>
                <a:chOff x="2209800" y="2895600"/>
                <a:chExt cx="2286000" cy="914400"/>
              </a:xfrm>
            </p:grpSpPr>
            <p:sp>
              <p:nvSpPr>
                <p:cNvPr id="25" name="Rounded Rectangle 24"/>
                <p:cNvSpPr>
                  <a:spLocks noChangeArrowheads="1"/>
                </p:cNvSpPr>
                <p:nvPr/>
              </p:nvSpPr>
              <p:spPr bwMode="auto">
                <a:xfrm>
                  <a:off x="2209800" y="2895600"/>
                  <a:ext cx="2286000" cy="914400"/>
                </a:xfrm>
                <a:prstGeom prst="roundRect">
                  <a:avLst>
                    <a:gd name="adj" fmla="val 14806"/>
                  </a:avLst>
                </a:prstGeom>
                <a:ln>
                  <a:headEnd/>
                  <a:tailEnd/>
                </a:ln>
              </p:spPr>
              <p:style>
                <a:lnRef idx="1">
                  <a:schemeClr val="dk1"/>
                </a:lnRef>
                <a:fillRef idx="2">
                  <a:schemeClr val="dk1"/>
                </a:fillRef>
                <a:effectRef idx="1">
                  <a:schemeClr val="dk1"/>
                </a:effectRef>
                <a:fontRef idx="minor">
                  <a:schemeClr val="dk1"/>
                </a:fontRef>
              </p:style>
              <p:txBody>
                <a:bodyPr anchor="t"/>
                <a:lstStyle/>
                <a:p>
                  <a:pPr algn="ctr"/>
                  <a:r>
                    <a:rPr lang="en-US" sz="1400" dirty="0" smtClean="0"/>
                    <a:t>Persistence</a:t>
                  </a:r>
                  <a:endParaRPr lang="en-US" sz="1400" dirty="0">
                    <a:solidFill>
                      <a:srgbClr val="000000"/>
                    </a:solidFill>
                  </a:endParaRPr>
                </a:p>
              </p:txBody>
            </p:sp>
            <p:sp>
              <p:nvSpPr>
                <p:cNvPr id="26" name="Rounded Rectangle 25"/>
                <p:cNvSpPr>
                  <a:spLocks noChangeArrowheads="1"/>
                </p:cNvSpPr>
                <p:nvPr/>
              </p:nvSpPr>
              <p:spPr bwMode="auto">
                <a:xfrm>
                  <a:off x="2362200" y="3352800"/>
                  <a:ext cx="1981200" cy="381000"/>
                </a:xfrm>
                <a:prstGeom prst="roundRect">
                  <a:avLst>
                    <a:gd name="adj" fmla="val 14806"/>
                  </a:avLst>
                </a:prstGeom>
                <a:ln>
                  <a:headEnd/>
                  <a:tailEnd/>
                </a:ln>
              </p:spPr>
              <p:style>
                <a:lnRef idx="2">
                  <a:schemeClr val="dk1"/>
                </a:lnRef>
                <a:fillRef idx="1">
                  <a:schemeClr val="lt1"/>
                </a:fillRef>
                <a:effectRef idx="0">
                  <a:schemeClr val="dk1"/>
                </a:effectRef>
                <a:fontRef idx="minor">
                  <a:schemeClr val="dk1"/>
                </a:fontRef>
              </p:style>
              <p:txBody>
                <a:bodyPr anchor="ctr"/>
                <a:lstStyle/>
                <a:p>
                  <a:pPr algn="ctr"/>
                  <a:r>
                    <a:rPr lang="en-US" sz="1400" dirty="0" smtClean="0">
                      <a:cs typeface="Arial" charset="0"/>
                    </a:rPr>
                    <a:t>Persistence Svc.</a:t>
                  </a:r>
                  <a:endParaRPr lang="en-US" sz="1400" dirty="0">
                    <a:cs typeface="Arial" charset="0"/>
                  </a:endParaRPr>
                </a:p>
              </p:txBody>
            </p:sp>
          </p:grpSp>
          <p:cxnSp>
            <p:nvCxnSpPr>
              <p:cNvPr id="27" name="Straight Arrow Connector 26"/>
              <p:cNvCxnSpPr>
                <a:stCxn id="25" idx="1"/>
              </p:cNvCxnSpPr>
              <p:nvPr/>
            </p:nvCxnSpPr>
            <p:spPr>
              <a:xfrm flipH="1">
                <a:off x="1981200" y="3352800"/>
                <a:ext cx="228600" cy="0"/>
              </a:xfrm>
              <a:prstGeom prst="straightConnector1">
                <a:avLst/>
              </a:prstGeom>
              <a:noFill/>
              <a:ln w="3175">
                <a:solidFill>
                  <a:schemeClr val="tx1"/>
                </a:solidFill>
                <a:miter lim="800000"/>
                <a:headEnd type="none"/>
                <a:tailEnd type="arrow" w="med" len="med"/>
              </a:ln>
              <a:effectLst>
                <a:outerShdw blurRad="40000" dist="23000" dir="5400000" rotWithShape="0">
                  <a:srgbClr val="000000">
                    <a:alpha val="34998"/>
                  </a:srgbClr>
                </a:outerShdw>
              </a:effectLst>
            </p:spPr>
          </p:cxnSp>
          <p:grpSp>
            <p:nvGrpSpPr>
              <p:cNvPr id="28" name="Group 27"/>
              <p:cNvGrpSpPr/>
              <p:nvPr/>
            </p:nvGrpSpPr>
            <p:grpSpPr>
              <a:xfrm>
                <a:off x="1981200" y="1752600"/>
                <a:ext cx="2514600" cy="914400"/>
                <a:chOff x="1981200" y="1752600"/>
                <a:chExt cx="2514600" cy="914400"/>
              </a:xfrm>
            </p:grpSpPr>
            <p:grpSp>
              <p:nvGrpSpPr>
                <p:cNvPr id="29" name="Group 28"/>
                <p:cNvGrpSpPr/>
                <p:nvPr/>
              </p:nvGrpSpPr>
              <p:grpSpPr>
                <a:xfrm>
                  <a:off x="2209800" y="1752600"/>
                  <a:ext cx="2286000" cy="914400"/>
                  <a:chOff x="2209800" y="1752600"/>
                  <a:chExt cx="2286000" cy="914400"/>
                </a:xfrm>
              </p:grpSpPr>
              <p:sp>
                <p:nvSpPr>
                  <p:cNvPr id="31" name="Rounded Rectangle 30"/>
                  <p:cNvSpPr>
                    <a:spLocks noChangeArrowheads="1"/>
                  </p:cNvSpPr>
                  <p:nvPr/>
                </p:nvSpPr>
                <p:spPr bwMode="auto">
                  <a:xfrm>
                    <a:off x="2209800" y="1752600"/>
                    <a:ext cx="2286000" cy="914400"/>
                  </a:xfrm>
                  <a:prstGeom prst="roundRect">
                    <a:avLst>
                      <a:gd name="adj" fmla="val 14806"/>
                    </a:avLst>
                  </a:prstGeom>
                  <a:ln>
                    <a:headEnd/>
                    <a:tailEnd/>
                  </a:ln>
                </p:spPr>
                <p:style>
                  <a:lnRef idx="1">
                    <a:schemeClr val="dk1"/>
                  </a:lnRef>
                  <a:fillRef idx="2">
                    <a:schemeClr val="dk1"/>
                  </a:fillRef>
                  <a:effectRef idx="1">
                    <a:schemeClr val="dk1"/>
                  </a:effectRef>
                  <a:fontRef idx="minor">
                    <a:schemeClr val="dk1"/>
                  </a:fontRef>
                </p:style>
                <p:txBody>
                  <a:bodyPr anchor="t"/>
                  <a:lstStyle/>
                  <a:p>
                    <a:pPr algn="ctr"/>
                    <a:r>
                      <a:rPr lang="en-US" sz="1400" dirty="0" smtClean="0"/>
                      <a:t>Routing</a:t>
                    </a:r>
                    <a:endParaRPr lang="en-US" sz="1400" dirty="0">
                      <a:solidFill>
                        <a:srgbClr val="000000"/>
                      </a:solidFill>
                    </a:endParaRPr>
                  </a:p>
                </p:txBody>
              </p:sp>
              <p:sp>
                <p:nvSpPr>
                  <p:cNvPr id="32" name="Rounded Rectangle 31"/>
                  <p:cNvSpPr>
                    <a:spLocks noChangeArrowheads="1"/>
                  </p:cNvSpPr>
                  <p:nvPr/>
                </p:nvSpPr>
                <p:spPr bwMode="auto">
                  <a:xfrm>
                    <a:off x="2362200" y="2209800"/>
                    <a:ext cx="1981200" cy="381000"/>
                  </a:xfrm>
                  <a:prstGeom prst="roundRect">
                    <a:avLst>
                      <a:gd name="adj" fmla="val 14806"/>
                    </a:avLst>
                  </a:prstGeom>
                  <a:ln>
                    <a:headEnd/>
                    <a:tailEnd/>
                  </a:ln>
                </p:spPr>
                <p:style>
                  <a:lnRef idx="2">
                    <a:schemeClr val="dk1"/>
                  </a:lnRef>
                  <a:fillRef idx="1">
                    <a:schemeClr val="lt1"/>
                  </a:fillRef>
                  <a:effectRef idx="0">
                    <a:schemeClr val="dk1"/>
                  </a:effectRef>
                  <a:fontRef idx="minor">
                    <a:schemeClr val="dk1"/>
                  </a:fontRef>
                </p:style>
                <p:txBody>
                  <a:bodyPr anchor="ctr"/>
                  <a:lstStyle/>
                  <a:p>
                    <a:pPr algn="ctr"/>
                    <a:r>
                      <a:rPr lang="en-US" sz="1400" dirty="0" smtClean="0">
                        <a:cs typeface="Arial" charset="0"/>
                      </a:rPr>
                      <a:t>Dispatch Svc.</a:t>
                    </a:r>
                    <a:endParaRPr lang="en-US" sz="1400" dirty="0">
                      <a:cs typeface="Arial" charset="0"/>
                    </a:endParaRPr>
                  </a:p>
                </p:txBody>
              </p:sp>
            </p:grpSp>
            <p:cxnSp>
              <p:nvCxnSpPr>
                <p:cNvPr id="30" name="Straight Arrow Connector 29"/>
                <p:cNvCxnSpPr>
                  <a:stCxn id="31" idx="1"/>
                </p:cNvCxnSpPr>
                <p:nvPr/>
              </p:nvCxnSpPr>
              <p:spPr>
                <a:xfrm flipH="1">
                  <a:off x="1981200" y="2209800"/>
                  <a:ext cx="228600" cy="0"/>
                </a:xfrm>
                <a:prstGeom prst="straightConnector1">
                  <a:avLst/>
                </a:prstGeom>
                <a:noFill/>
                <a:ln w="3175">
                  <a:solidFill>
                    <a:schemeClr val="tx1"/>
                  </a:solidFill>
                  <a:miter lim="800000"/>
                  <a:headEnd type="none"/>
                  <a:tailEnd type="arrow" w="med" len="med"/>
                </a:ln>
                <a:effectLst>
                  <a:outerShdw blurRad="40000" dist="23000" dir="5400000" rotWithShape="0">
                    <a:srgbClr val="000000">
                      <a:alpha val="34998"/>
                    </a:srgbClr>
                  </a:outerShdw>
                </a:effectLst>
              </p:spPr>
            </p:cxnSp>
          </p:grpSp>
          <p:grpSp>
            <p:nvGrpSpPr>
              <p:cNvPr id="34" name="Group 33"/>
              <p:cNvGrpSpPr/>
              <p:nvPr/>
            </p:nvGrpSpPr>
            <p:grpSpPr>
              <a:xfrm>
                <a:off x="2209800" y="-54429"/>
                <a:ext cx="3200400" cy="1636243"/>
                <a:chOff x="2209800" y="-54429"/>
                <a:chExt cx="3200400" cy="1636243"/>
              </a:xfrm>
            </p:grpSpPr>
            <p:sp>
              <p:nvSpPr>
                <p:cNvPr id="36" name="Rounded Rectangle 35"/>
                <p:cNvSpPr>
                  <a:spLocks noChangeArrowheads="1"/>
                </p:cNvSpPr>
                <p:nvPr/>
              </p:nvSpPr>
              <p:spPr bwMode="auto">
                <a:xfrm>
                  <a:off x="2209800" y="-54429"/>
                  <a:ext cx="3200400" cy="1636243"/>
                </a:xfrm>
                <a:prstGeom prst="roundRect">
                  <a:avLst>
                    <a:gd name="adj" fmla="val 14806"/>
                  </a:avLst>
                </a:prstGeom>
                <a:ln>
                  <a:headEnd/>
                  <a:tailEnd/>
                </a:ln>
              </p:spPr>
              <p:style>
                <a:lnRef idx="1">
                  <a:schemeClr val="dk1"/>
                </a:lnRef>
                <a:fillRef idx="2">
                  <a:schemeClr val="dk1"/>
                </a:fillRef>
                <a:effectRef idx="1">
                  <a:schemeClr val="dk1"/>
                </a:effectRef>
                <a:fontRef idx="minor">
                  <a:schemeClr val="dk1"/>
                </a:fontRef>
              </p:style>
              <p:txBody>
                <a:bodyPr anchor="t"/>
                <a:lstStyle/>
                <a:p>
                  <a:pPr algn="ctr"/>
                  <a:r>
                    <a:rPr lang="en-US" sz="1400" dirty="0" smtClean="0"/>
                    <a:t>Transport</a:t>
                  </a:r>
                  <a:endParaRPr lang="en-US" sz="1400" dirty="0">
                    <a:solidFill>
                      <a:srgbClr val="000000"/>
                    </a:solidFill>
                  </a:endParaRPr>
                </a:p>
              </p:txBody>
            </p:sp>
            <p:sp>
              <p:nvSpPr>
                <p:cNvPr id="37" name="Rounded Rectangle 36"/>
                <p:cNvSpPr>
                  <a:spLocks noChangeArrowheads="1"/>
                </p:cNvSpPr>
                <p:nvPr/>
              </p:nvSpPr>
              <p:spPr bwMode="auto">
                <a:xfrm>
                  <a:off x="2362200" y="990600"/>
                  <a:ext cx="2895600" cy="457200"/>
                </a:xfrm>
                <a:prstGeom prst="roundRect">
                  <a:avLst>
                    <a:gd name="adj" fmla="val 14806"/>
                  </a:avLst>
                </a:prstGeom>
                <a:ln>
                  <a:headEnd/>
                  <a:tailEnd/>
                </a:ln>
              </p:spPr>
              <p:style>
                <a:lnRef idx="2">
                  <a:schemeClr val="dk1"/>
                </a:lnRef>
                <a:fillRef idx="1">
                  <a:schemeClr val="lt1"/>
                </a:fillRef>
                <a:effectRef idx="0">
                  <a:schemeClr val="dk1"/>
                </a:effectRef>
                <a:fontRef idx="minor">
                  <a:schemeClr val="dk1"/>
                </a:fontRef>
              </p:style>
              <p:txBody>
                <a:bodyPr anchor="ctr"/>
                <a:lstStyle/>
                <a:p>
                  <a:pPr algn="ctr"/>
                  <a:r>
                    <a:rPr lang="en-US" sz="1400" dirty="0" smtClean="0">
                      <a:cs typeface="Arial" charset="0"/>
                    </a:rPr>
                    <a:t>Gateway API</a:t>
                  </a:r>
                  <a:endParaRPr lang="en-US" sz="1400" dirty="0">
                    <a:cs typeface="Arial" charset="0"/>
                  </a:endParaRPr>
                </a:p>
              </p:txBody>
            </p:sp>
            <p:sp>
              <p:nvSpPr>
                <p:cNvPr id="38" name="Rounded Rectangle 37"/>
                <p:cNvSpPr>
                  <a:spLocks noChangeArrowheads="1"/>
                </p:cNvSpPr>
                <p:nvPr/>
              </p:nvSpPr>
              <p:spPr bwMode="auto">
                <a:xfrm>
                  <a:off x="2362200" y="457200"/>
                  <a:ext cx="914400" cy="457200"/>
                </a:xfrm>
                <a:prstGeom prst="roundRect">
                  <a:avLst>
                    <a:gd name="adj" fmla="val 14806"/>
                  </a:avLst>
                </a:prstGeom>
                <a:ln>
                  <a:headEnd/>
                  <a:tailEnd/>
                </a:ln>
              </p:spPr>
              <p:style>
                <a:lnRef idx="2">
                  <a:schemeClr val="dk1"/>
                </a:lnRef>
                <a:fillRef idx="1">
                  <a:schemeClr val="lt1"/>
                </a:fillRef>
                <a:effectRef idx="0">
                  <a:schemeClr val="dk1"/>
                </a:effectRef>
                <a:fontRef idx="minor">
                  <a:schemeClr val="dk1"/>
                </a:fontRef>
              </p:style>
              <p:txBody>
                <a:bodyPr anchor="ctr"/>
                <a:lstStyle/>
                <a:p>
                  <a:pPr algn="ctr"/>
                  <a:r>
                    <a:rPr lang="en-US" sz="1400" dirty="0" smtClean="0">
                      <a:cs typeface="Arial" charset="0"/>
                    </a:rPr>
                    <a:t>XMPP</a:t>
                  </a:r>
                  <a:endParaRPr lang="en-US" sz="1400" dirty="0">
                    <a:cs typeface="Arial" charset="0"/>
                  </a:endParaRPr>
                </a:p>
              </p:txBody>
            </p:sp>
            <p:sp>
              <p:nvSpPr>
                <p:cNvPr id="39" name="Rounded Rectangle 38"/>
                <p:cNvSpPr>
                  <a:spLocks noChangeArrowheads="1"/>
                </p:cNvSpPr>
                <p:nvPr/>
              </p:nvSpPr>
              <p:spPr bwMode="auto">
                <a:xfrm>
                  <a:off x="3352800" y="457200"/>
                  <a:ext cx="914400" cy="457200"/>
                </a:xfrm>
                <a:prstGeom prst="roundRect">
                  <a:avLst>
                    <a:gd name="adj" fmla="val 14806"/>
                  </a:avLst>
                </a:prstGeom>
                <a:ln>
                  <a:headEnd/>
                  <a:tailEnd/>
                </a:ln>
              </p:spPr>
              <p:style>
                <a:lnRef idx="2">
                  <a:schemeClr val="dk1"/>
                </a:lnRef>
                <a:fillRef idx="1">
                  <a:schemeClr val="lt1"/>
                </a:fillRef>
                <a:effectRef idx="0">
                  <a:schemeClr val="dk1"/>
                </a:effectRef>
                <a:fontRef idx="minor">
                  <a:schemeClr val="dk1"/>
                </a:fontRef>
              </p:style>
              <p:txBody>
                <a:bodyPr anchor="ctr"/>
                <a:lstStyle/>
                <a:p>
                  <a:pPr algn="ctr"/>
                  <a:r>
                    <a:rPr lang="en-US" sz="1400" dirty="0" smtClean="0">
                      <a:cs typeface="Arial" charset="0"/>
                    </a:rPr>
                    <a:t>AMQP</a:t>
                  </a:r>
                  <a:endParaRPr lang="en-US" sz="1400" dirty="0">
                    <a:cs typeface="Arial" charset="0"/>
                  </a:endParaRPr>
                </a:p>
              </p:txBody>
            </p:sp>
            <p:sp>
              <p:nvSpPr>
                <p:cNvPr id="40" name="Rounded Rectangle 39"/>
                <p:cNvSpPr>
                  <a:spLocks noChangeArrowheads="1"/>
                </p:cNvSpPr>
                <p:nvPr/>
              </p:nvSpPr>
              <p:spPr bwMode="auto">
                <a:xfrm>
                  <a:off x="4343400" y="457200"/>
                  <a:ext cx="914400" cy="457200"/>
                </a:xfrm>
                <a:prstGeom prst="roundRect">
                  <a:avLst>
                    <a:gd name="adj" fmla="val 14806"/>
                  </a:avLst>
                </a:prstGeom>
                <a:ln>
                  <a:headEnd/>
                  <a:tailEnd/>
                </a:ln>
              </p:spPr>
              <p:style>
                <a:lnRef idx="2">
                  <a:schemeClr val="dk1"/>
                </a:lnRef>
                <a:fillRef idx="1">
                  <a:schemeClr val="lt1"/>
                </a:fillRef>
                <a:effectRef idx="0">
                  <a:schemeClr val="dk1"/>
                </a:effectRef>
                <a:fontRef idx="minor">
                  <a:schemeClr val="dk1"/>
                </a:fontRef>
              </p:style>
              <p:txBody>
                <a:bodyPr anchor="ctr"/>
                <a:lstStyle/>
                <a:p>
                  <a:pPr algn="ctr"/>
                  <a:r>
                    <a:rPr lang="en-US" sz="1400" dirty="0" smtClean="0">
                      <a:cs typeface="Arial" charset="0"/>
                    </a:rPr>
                    <a:t>HTTP</a:t>
                  </a:r>
                  <a:endParaRPr lang="en-US" sz="1400" dirty="0">
                    <a:cs typeface="Arial" charset="0"/>
                  </a:endParaRPr>
                </a:p>
              </p:txBody>
            </p:sp>
          </p:grpSp>
          <p:cxnSp>
            <p:nvCxnSpPr>
              <p:cNvPr id="41" name="Straight Arrow Connector 40"/>
              <p:cNvCxnSpPr>
                <a:stCxn id="25" idx="2"/>
                <a:endCxn id="8" idx="0"/>
              </p:cNvCxnSpPr>
              <p:nvPr/>
            </p:nvCxnSpPr>
            <p:spPr>
              <a:xfrm>
                <a:off x="3352800" y="3810000"/>
                <a:ext cx="0" cy="228600"/>
              </a:xfrm>
              <a:prstGeom prst="straightConnector1">
                <a:avLst/>
              </a:prstGeom>
              <a:noFill/>
              <a:ln w="3175">
                <a:solidFill>
                  <a:schemeClr val="tx1"/>
                </a:solidFill>
                <a:miter lim="800000"/>
                <a:headEnd type="none"/>
                <a:tailEnd type="arrow" w="med" len="med"/>
              </a:ln>
              <a:effectLst>
                <a:outerShdw blurRad="40000" dist="23000" dir="5400000" rotWithShape="0">
                  <a:srgbClr val="000000">
                    <a:alpha val="34998"/>
                  </a:srgbClr>
                </a:outerShdw>
              </a:effectLst>
            </p:spPr>
          </p:cxnSp>
        </p:grpSp>
        <p:cxnSp>
          <p:nvCxnSpPr>
            <p:cNvPr id="44" name="Straight Arrow Connector 43"/>
            <p:cNvCxnSpPr/>
            <p:nvPr/>
          </p:nvCxnSpPr>
          <p:spPr>
            <a:xfrm flipH="1">
              <a:off x="1948070" y="1905000"/>
              <a:ext cx="185530" cy="0"/>
            </a:xfrm>
            <a:prstGeom prst="straightConnector1">
              <a:avLst/>
            </a:prstGeom>
            <a:noFill/>
            <a:ln w="3175">
              <a:solidFill>
                <a:schemeClr val="tx1"/>
              </a:solidFill>
              <a:miter lim="800000"/>
              <a:headEnd type="none"/>
              <a:tailEnd type="arrow" w="med" len="med"/>
            </a:ln>
            <a:effectLst>
              <a:outerShdw blurRad="40000" dist="23000" dir="5400000" rotWithShape="0">
                <a:srgbClr val="000000">
                  <a:alpha val="34998"/>
                </a:srgbClr>
              </a:outerShdw>
            </a:effectLst>
          </p:spPr>
        </p:cxnSp>
      </p:grpSp>
      <p:pic>
        <p:nvPicPr>
          <p:cNvPr id="80" name="Picture 79"/>
          <p:cNvPicPr>
            <a:picLocks noChangeAspect="1"/>
          </p:cNvPicPr>
          <p:nvPr/>
        </p:nvPicPr>
        <p:blipFill>
          <a:blip r:embed="rId3"/>
          <a:stretch>
            <a:fillRect/>
          </a:stretch>
        </p:blipFill>
        <p:spPr>
          <a:xfrm>
            <a:off x="4128312" y="2883743"/>
            <a:ext cx="5015688" cy="3440857"/>
          </a:xfrm>
          <a:prstGeom prst="rect">
            <a:avLst/>
          </a:prstGeom>
        </p:spPr>
      </p:pic>
      <p:sp>
        <p:nvSpPr>
          <p:cNvPr id="81" name="Rounded Rectangle 80"/>
          <p:cNvSpPr>
            <a:spLocks noChangeArrowheads="1"/>
          </p:cNvSpPr>
          <p:nvPr/>
        </p:nvSpPr>
        <p:spPr bwMode="auto">
          <a:xfrm>
            <a:off x="6096000" y="1752600"/>
            <a:ext cx="228600" cy="228600"/>
          </a:xfrm>
          <a:prstGeom prst="roundRect">
            <a:avLst>
              <a:gd name="adj" fmla="val 14806"/>
            </a:avLst>
          </a:prstGeom>
          <a:ln>
            <a:headEnd/>
            <a:tailEnd/>
          </a:ln>
        </p:spPr>
        <p:style>
          <a:lnRef idx="1">
            <a:schemeClr val="dk1"/>
          </a:lnRef>
          <a:fillRef idx="2">
            <a:schemeClr val="dk1"/>
          </a:fillRef>
          <a:effectRef idx="1">
            <a:schemeClr val="dk1"/>
          </a:effectRef>
          <a:fontRef idx="minor">
            <a:schemeClr val="dk1"/>
          </a:fontRef>
        </p:style>
        <p:txBody>
          <a:bodyPr anchor="t"/>
          <a:lstStyle/>
          <a:p>
            <a:pPr algn="ctr"/>
            <a:endParaRPr lang="en-US" sz="1600">
              <a:solidFill>
                <a:srgbClr val="000000"/>
              </a:solidFill>
            </a:endParaRPr>
          </a:p>
        </p:txBody>
      </p:sp>
      <p:sp>
        <p:nvSpPr>
          <p:cNvPr id="82" name="TextBox 60"/>
          <p:cNvSpPr txBox="1">
            <a:spLocks noChangeArrowheads="1"/>
          </p:cNvSpPr>
          <p:nvPr/>
        </p:nvSpPr>
        <p:spPr bwMode="auto">
          <a:xfrm>
            <a:off x="6380992" y="1752600"/>
            <a:ext cx="56961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charset="0"/>
                <a:ea typeface="ＭＳ Ｐゴシック" charset="0"/>
                <a:cs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algn="ctr" eaLnBrk="0" fontAlgn="base" hangingPunct="0">
              <a:spcBef>
                <a:spcPct val="50000"/>
              </a:spcBef>
              <a:spcAft>
                <a:spcPct val="0"/>
              </a:spcAft>
              <a:defRPr sz="2000">
                <a:solidFill>
                  <a:schemeClr val="tx1"/>
                </a:solidFill>
                <a:latin typeface="Arial" charset="0"/>
                <a:ea typeface="ＭＳ Ｐゴシック" charset="0"/>
              </a:defRPr>
            </a:lvl6pPr>
            <a:lvl7pPr marL="2971800" indent="-228600" algn="ctr" eaLnBrk="0" fontAlgn="base" hangingPunct="0">
              <a:spcBef>
                <a:spcPct val="50000"/>
              </a:spcBef>
              <a:spcAft>
                <a:spcPct val="0"/>
              </a:spcAft>
              <a:defRPr sz="2000">
                <a:solidFill>
                  <a:schemeClr val="tx1"/>
                </a:solidFill>
                <a:latin typeface="Arial" charset="0"/>
                <a:ea typeface="ＭＳ Ｐゴシック" charset="0"/>
              </a:defRPr>
            </a:lvl7pPr>
            <a:lvl8pPr marL="3429000" indent="-228600" algn="ctr" eaLnBrk="0" fontAlgn="base" hangingPunct="0">
              <a:spcBef>
                <a:spcPct val="50000"/>
              </a:spcBef>
              <a:spcAft>
                <a:spcPct val="0"/>
              </a:spcAft>
              <a:defRPr sz="2000">
                <a:solidFill>
                  <a:schemeClr val="tx1"/>
                </a:solidFill>
                <a:latin typeface="Arial" charset="0"/>
                <a:ea typeface="ＭＳ Ｐゴシック" charset="0"/>
              </a:defRPr>
            </a:lvl8pPr>
            <a:lvl9pPr marL="3886200" indent="-228600" algn="ctr" eaLnBrk="0" fontAlgn="base" hangingPunct="0">
              <a:spcBef>
                <a:spcPct val="50000"/>
              </a:spcBef>
              <a:spcAft>
                <a:spcPct val="0"/>
              </a:spcAft>
              <a:defRPr sz="2000">
                <a:solidFill>
                  <a:schemeClr val="tx1"/>
                </a:solidFill>
                <a:latin typeface="Arial" charset="0"/>
                <a:ea typeface="ＭＳ Ｐゴシック" charset="0"/>
              </a:defRPr>
            </a:lvl9pPr>
          </a:lstStyle>
          <a:p>
            <a:pPr eaLnBrk="1" hangingPunct="1"/>
            <a:r>
              <a:rPr lang="en-US" sz="1200" dirty="0" smtClean="0"/>
              <a:t>Layer</a:t>
            </a:r>
            <a:endParaRPr lang="en-US" sz="1200" dirty="0"/>
          </a:p>
        </p:txBody>
      </p:sp>
      <p:sp>
        <p:nvSpPr>
          <p:cNvPr id="83" name="Rectangle 82"/>
          <p:cNvSpPr>
            <a:spLocks noChangeArrowheads="1"/>
          </p:cNvSpPr>
          <p:nvPr/>
        </p:nvSpPr>
        <p:spPr bwMode="auto">
          <a:xfrm>
            <a:off x="4953000" y="1219200"/>
            <a:ext cx="4038600" cy="1371600"/>
          </a:xfrm>
          <a:prstGeom prst="rect">
            <a:avLst/>
          </a:prstGeom>
          <a:noFill/>
          <a:ln w="9525">
            <a:solidFill>
              <a:srgbClr val="727D82"/>
            </a:solidFill>
            <a:miter lim="800000"/>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lstStyle/>
          <a:p>
            <a:pPr>
              <a:defRPr/>
            </a:pPr>
            <a:r>
              <a:rPr lang="en-US" b="1" dirty="0">
                <a:solidFill>
                  <a:schemeClr val="dk1"/>
                </a:solidFill>
                <a:latin typeface="+mn-lt"/>
                <a:ea typeface="+mn-ea"/>
                <a:cs typeface="+mn-cs"/>
              </a:rPr>
              <a:t>Legend</a:t>
            </a:r>
          </a:p>
        </p:txBody>
      </p:sp>
      <p:grpSp>
        <p:nvGrpSpPr>
          <p:cNvPr id="84" name="Group 83"/>
          <p:cNvGrpSpPr/>
          <p:nvPr/>
        </p:nvGrpSpPr>
        <p:grpSpPr>
          <a:xfrm>
            <a:off x="5029200" y="1752600"/>
            <a:ext cx="953218" cy="747058"/>
            <a:chOff x="7162800" y="1684966"/>
            <a:chExt cx="953218" cy="747058"/>
          </a:xfrm>
        </p:grpSpPr>
        <p:sp>
          <p:nvSpPr>
            <p:cNvPr id="85" name="Rectangle 84"/>
            <p:cNvSpPr/>
            <p:nvPr/>
          </p:nvSpPr>
          <p:spPr>
            <a:xfrm>
              <a:off x="7239000" y="1684966"/>
              <a:ext cx="228600" cy="223838"/>
            </a:xfrm>
            <a:prstGeom prst="rect">
              <a:avLst/>
            </a:prstGeom>
            <a:ln/>
          </p:spPr>
          <p:style>
            <a:lnRef idx="2">
              <a:schemeClr val="dk1"/>
            </a:lnRef>
            <a:fillRef idx="1">
              <a:schemeClr val="lt1"/>
            </a:fillRef>
            <a:effectRef idx="0">
              <a:schemeClr val="dk1"/>
            </a:effectRef>
            <a:fontRef idx="minor">
              <a:schemeClr val="dk1"/>
            </a:fontRef>
          </p:style>
          <p:txBody>
            <a:bodyPr anchor="ctr"/>
            <a:lstStyle/>
            <a:p>
              <a:pPr>
                <a:defRPr/>
              </a:pPr>
              <a:r>
                <a:rPr lang="en-US" sz="1200" dirty="0">
                  <a:cs typeface="Arial"/>
                </a:rPr>
                <a:t>A</a:t>
              </a:r>
            </a:p>
          </p:txBody>
        </p:sp>
        <p:sp>
          <p:nvSpPr>
            <p:cNvPr id="86" name="Rectangle 85"/>
            <p:cNvSpPr/>
            <p:nvPr/>
          </p:nvSpPr>
          <p:spPr>
            <a:xfrm>
              <a:off x="7720496" y="1684966"/>
              <a:ext cx="228600" cy="223838"/>
            </a:xfrm>
            <a:prstGeom prst="rect">
              <a:avLst/>
            </a:prstGeom>
            <a:ln/>
          </p:spPr>
          <p:style>
            <a:lnRef idx="2">
              <a:schemeClr val="dk1"/>
            </a:lnRef>
            <a:fillRef idx="1">
              <a:schemeClr val="lt1"/>
            </a:fillRef>
            <a:effectRef idx="0">
              <a:schemeClr val="dk1"/>
            </a:effectRef>
            <a:fontRef idx="minor">
              <a:schemeClr val="dk1"/>
            </a:fontRef>
          </p:style>
          <p:txBody>
            <a:bodyPr anchor="ctr"/>
            <a:lstStyle/>
            <a:p>
              <a:pPr>
                <a:defRPr/>
              </a:pPr>
              <a:r>
                <a:rPr lang="en-US" sz="1200" dirty="0">
                  <a:cs typeface="Arial"/>
                </a:rPr>
                <a:t>B</a:t>
              </a:r>
            </a:p>
          </p:txBody>
        </p:sp>
        <p:sp>
          <p:nvSpPr>
            <p:cNvPr id="87" name="TextBox 86"/>
            <p:cNvSpPr txBox="1"/>
            <p:nvPr/>
          </p:nvSpPr>
          <p:spPr>
            <a:xfrm>
              <a:off x="7162800" y="1908804"/>
              <a:ext cx="953218" cy="523220"/>
            </a:xfrm>
            <a:prstGeom prst="rect">
              <a:avLst/>
            </a:prstGeom>
            <a:noFill/>
          </p:spPr>
          <p:txBody>
            <a:bodyPr wrap="none" rtlCol="0">
              <a:spAutoFit/>
            </a:bodyPr>
            <a:lstStyle/>
            <a:p>
              <a:r>
                <a:rPr lang="en-US" sz="1400" dirty="0" smtClean="0"/>
                <a:t>A allowed </a:t>
              </a:r>
            </a:p>
            <a:p>
              <a:r>
                <a:rPr lang="en-US" sz="1400" dirty="0" smtClean="0"/>
                <a:t>to use B</a:t>
              </a:r>
              <a:endParaRPr lang="en-US" sz="1400" dirty="0"/>
            </a:p>
          </p:txBody>
        </p:sp>
        <p:cxnSp>
          <p:nvCxnSpPr>
            <p:cNvPr id="88" name="Straight Arrow Connector 87"/>
            <p:cNvCxnSpPr>
              <a:stCxn id="85" idx="3"/>
              <a:endCxn id="86" idx="1"/>
            </p:cNvCxnSpPr>
            <p:nvPr/>
          </p:nvCxnSpPr>
          <p:spPr>
            <a:xfrm>
              <a:off x="7467600" y="1796885"/>
              <a:ext cx="252896" cy="0"/>
            </a:xfrm>
            <a:prstGeom prst="straightConnector1">
              <a:avLst/>
            </a:prstGeom>
            <a:noFill/>
            <a:ln w="3175">
              <a:solidFill>
                <a:schemeClr val="tx1"/>
              </a:solidFill>
              <a:miter lim="800000"/>
              <a:headEnd type="none"/>
              <a:tailEnd type="arrow" w="med" len="med"/>
            </a:ln>
            <a:effectLst>
              <a:outerShdw blurRad="40000" dist="23000" dir="5400000" rotWithShape="0">
                <a:srgbClr val="000000">
                  <a:alpha val="34998"/>
                </a:srgbClr>
              </a:outerShdw>
            </a:effectLst>
          </p:spPr>
        </p:cxnSp>
      </p:grpSp>
      <p:grpSp>
        <p:nvGrpSpPr>
          <p:cNvPr id="89" name="Group 88"/>
          <p:cNvGrpSpPr/>
          <p:nvPr/>
        </p:nvGrpSpPr>
        <p:grpSpPr>
          <a:xfrm>
            <a:off x="7126588" y="1219200"/>
            <a:ext cx="1659814" cy="886599"/>
            <a:chOff x="7126588" y="2618601"/>
            <a:chExt cx="1659814" cy="886599"/>
          </a:xfrm>
        </p:grpSpPr>
        <p:sp>
          <p:nvSpPr>
            <p:cNvPr id="90" name="TextBox 60"/>
            <p:cNvSpPr txBox="1">
              <a:spLocks noChangeArrowheads="1"/>
            </p:cNvSpPr>
            <p:nvPr/>
          </p:nvSpPr>
          <p:spPr bwMode="auto">
            <a:xfrm>
              <a:off x="7523992" y="2847201"/>
              <a:ext cx="126241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charset="0"/>
                  <a:ea typeface="ＭＳ Ｐゴシック" charset="0"/>
                  <a:cs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algn="ctr" eaLnBrk="0" fontAlgn="base" hangingPunct="0">
                <a:spcBef>
                  <a:spcPct val="50000"/>
                </a:spcBef>
                <a:spcAft>
                  <a:spcPct val="0"/>
                </a:spcAft>
                <a:defRPr sz="2000">
                  <a:solidFill>
                    <a:schemeClr val="tx1"/>
                  </a:solidFill>
                  <a:latin typeface="Arial" charset="0"/>
                  <a:ea typeface="ＭＳ Ｐゴシック" charset="0"/>
                </a:defRPr>
              </a:lvl6pPr>
              <a:lvl7pPr marL="2971800" indent="-228600" algn="ctr" eaLnBrk="0" fontAlgn="base" hangingPunct="0">
                <a:spcBef>
                  <a:spcPct val="50000"/>
                </a:spcBef>
                <a:spcAft>
                  <a:spcPct val="0"/>
                </a:spcAft>
                <a:defRPr sz="2000">
                  <a:solidFill>
                    <a:schemeClr val="tx1"/>
                  </a:solidFill>
                  <a:latin typeface="Arial" charset="0"/>
                  <a:ea typeface="ＭＳ Ｐゴシック" charset="0"/>
                </a:defRPr>
              </a:lvl7pPr>
              <a:lvl8pPr marL="3429000" indent="-228600" algn="ctr" eaLnBrk="0" fontAlgn="base" hangingPunct="0">
                <a:spcBef>
                  <a:spcPct val="50000"/>
                </a:spcBef>
                <a:spcAft>
                  <a:spcPct val="0"/>
                </a:spcAft>
                <a:defRPr sz="2000">
                  <a:solidFill>
                    <a:schemeClr val="tx1"/>
                  </a:solidFill>
                  <a:latin typeface="Arial" charset="0"/>
                  <a:ea typeface="ＭＳ Ｐゴシック" charset="0"/>
                </a:defRPr>
              </a:lvl8pPr>
              <a:lvl9pPr marL="3886200" indent="-228600" algn="ctr" eaLnBrk="0" fontAlgn="base" hangingPunct="0">
                <a:spcBef>
                  <a:spcPct val="50000"/>
                </a:spcBef>
                <a:spcAft>
                  <a:spcPct val="0"/>
                </a:spcAft>
                <a:defRPr sz="2000">
                  <a:solidFill>
                    <a:schemeClr val="tx1"/>
                  </a:solidFill>
                  <a:latin typeface="Arial" charset="0"/>
                  <a:ea typeface="ＭＳ Ｐゴシック" charset="0"/>
                </a:defRPr>
              </a:lvl9pPr>
            </a:lstStyle>
            <a:p>
              <a:pPr eaLnBrk="1" hangingPunct="1"/>
              <a:r>
                <a:rPr lang="en-US" sz="1200" dirty="0" smtClean="0"/>
                <a:t>Not constructed</a:t>
              </a:r>
              <a:endParaRPr lang="en-US" sz="1200" dirty="0"/>
            </a:p>
          </p:txBody>
        </p:sp>
        <p:sp>
          <p:nvSpPr>
            <p:cNvPr id="91" name="Rounded Rectangle 90"/>
            <p:cNvSpPr>
              <a:spLocks noChangeArrowheads="1"/>
            </p:cNvSpPr>
            <p:nvPr/>
          </p:nvSpPr>
          <p:spPr bwMode="auto">
            <a:xfrm>
              <a:off x="7239000" y="2886721"/>
              <a:ext cx="228600" cy="228600"/>
            </a:xfrm>
            <a:prstGeom prst="roundRect">
              <a:avLst>
                <a:gd name="adj" fmla="val 14806"/>
              </a:avLst>
            </a:prstGeom>
            <a:ln>
              <a:headEnd/>
              <a:tailEnd/>
            </a:ln>
          </p:spPr>
          <p:style>
            <a:lnRef idx="2">
              <a:schemeClr val="dk1"/>
            </a:lnRef>
            <a:fillRef idx="1">
              <a:schemeClr val="lt1"/>
            </a:fillRef>
            <a:effectRef idx="0">
              <a:schemeClr val="dk1"/>
            </a:effectRef>
            <a:fontRef idx="minor">
              <a:schemeClr val="dk1"/>
            </a:fontRef>
          </p:style>
          <p:txBody>
            <a:bodyPr anchor="ctr"/>
            <a:lstStyle/>
            <a:p>
              <a:pPr algn="ctr"/>
              <a:endParaRPr lang="en-US" sz="1400">
                <a:cs typeface="Arial" charset="0"/>
              </a:endParaRPr>
            </a:p>
          </p:txBody>
        </p:sp>
        <p:sp>
          <p:nvSpPr>
            <p:cNvPr id="92" name="TextBox 60"/>
            <p:cNvSpPr txBox="1">
              <a:spLocks noChangeArrowheads="1"/>
            </p:cNvSpPr>
            <p:nvPr/>
          </p:nvSpPr>
          <p:spPr bwMode="auto">
            <a:xfrm>
              <a:off x="7523992" y="3228201"/>
              <a:ext cx="101437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charset="0"/>
                  <a:ea typeface="ＭＳ Ｐゴシック" charset="0"/>
                  <a:cs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algn="ctr" eaLnBrk="0" fontAlgn="base" hangingPunct="0">
                <a:spcBef>
                  <a:spcPct val="50000"/>
                </a:spcBef>
                <a:spcAft>
                  <a:spcPct val="0"/>
                </a:spcAft>
                <a:defRPr sz="2000">
                  <a:solidFill>
                    <a:schemeClr val="tx1"/>
                  </a:solidFill>
                  <a:latin typeface="Arial" charset="0"/>
                  <a:ea typeface="ＭＳ Ｐゴシック" charset="0"/>
                </a:defRPr>
              </a:lvl6pPr>
              <a:lvl7pPr marL="2971800" indent="-228600" algn="ctr" eaLnBrk="0" fontAlgn="base" hangingPunct="0">
                <a:spcBef>
                  <a:spcPct val="50000"/>
                </a:spcBef>
                <a:spcAft>
                  <a:spcPct val="0"/>
                </a:spcAft>
                <a:defRPr sz="2000">
                  <a:solidFill>
                    <a:schemeClr val="tx1"/>
                  </a:solidFill>
                  <a:latin typeface="Arial" charset="0"/>
                  <a:ea typeface="ＭＳ Ｐゴシック" charset="0"/>
                </a:defRPr>
              </a:lvl7pPr>
              <a:lvl8pPr marL="3429000" indent="-228600" algn="ctr" eaLnBrk="0" fontAlgn="base" hangingPunct="0">
                <a:spcBef>
                  <a:spcPct val="50000"/>
                </a:spcBef>
                <a:spcAft>
                  <a:spcPct val="0"/>
                </a:spcAft>
                <a:defRPr sz="2000">
                  <a:solidFill>
                    <a:schemeClr val="tx1"/>
                  </a:solidFill>
                  <a:latin typeface="Arial" charset="0"/>
                  <a:ea typeface="ＭＳ Ｐゴシック" charset="0"/>
                </a:defRPr>
              </a:lvl8pPr>
              <a:lvl9pPr marL="3886200" indent="-228600" algn="ctr" eaLnBrk="0" fontAlgn="base" hangingPunct="0">
                <a:spcBef>
                  <a:spcPct val="50000"/>
                </a:spcBef>
                <a:spcAft>
                  <a:spcPct val="0"/>
                </a:spcAft>
                <a:defRPr sz="2000">
                  <a:solidFill>
                    <a:schemeClr val="tx1"/>
                  </a:solidFill>
                  <a:latin typeface="Arial" charset="0"/>
                  <a:ea typeface="ＭＳ Ｐゴシック" charset="0"/>
                </a:defRPr>
              </a:lvl9pPr>
            </a:lstStyle>
            <a:p>
              <a:pPr eaLnBrk="1" hangingPunct="1"/>
              <a:r>
                <a:rPr lang="en-US" sz="1200" dirty="0" smtClean="0"/>
                <a:t>Constructed</a:t>
              </a:r>
              <a:endParaRPr lang="en-US" sz="1200" dirty="0"/>
            </a:p>
          </p:txBody>
        </p:sp>
        <p:sp>
          <p:nvSpPr>
            <p:cNvPr id="93" name="Rounded Rectangle 92"/>
            <p:cNvSpPr>
              <a:spLocks noChangeArrowheads="1"/>
            </p:cNvSpPr>
            <p:nvPr/>
          </p:nvSpPr>
          <p:spPr bwMode="auto">
            <a:xfrm>
              <a:off x="7239000" y="3267721"/>
              <a:ext cx="228600" cy="228600"/>
            </a:xfrm>
            <a:prstGeom prst="roundRect">
              <a:avLst>
                <a:gd name="adj" fmla="val 14806"/>
              </a:avLst>
            </a:prstGeom>
            <a:solidFill>
              <a:srgbClr val="84C50F"/>
            </a:solidFill>
            <a:ln>
              <a:headEnd/>
              <a:tailEnd/>
            </a:ln>
          </p:spPr>
          <p:style>
            <a:lnRef idx="2">
              <a:schemeClr val="dk1"/>
            </a:lnRef>
            <a:fillRef idx="1">
              <a:schemeClr val="lt1"/>
            </a:fillRef>
            <a:effectRef idx="0">
              <a:schemeClr val="dk1"/>
            </a:effectRef>
            <a:fontRef idx="minor">
              <a:schemeClr val="dk1"/>
            </a:fontRef>
          </p:style>
          <p:txBody>
            <a:bodyPr anchor="ctr"/>
            <a:lstStyle/>
            <a:p>
              <a:pPr algn="ctr"/>
              <a:endParaRPr lang="en-US" sz="1400">
                <a:cs typeface="Arial" charset="0"/>
              </a:endParaRPr>
            </a:p>
          </p:txBody>
        </p:sp>
        <p:sp>
          <p:nvSpPr>
            <p:cNvPr id="94" name="TextBox 60"/>
            <p:cNvSpPr txBox="1">
              <a:spLocks noChangeArrowheads="1"/>
            </p:cNvSpPr>
            <p:nvPr/>
          </p:nvSpPr>
          <p:spPr bwMode="auto">
            <a:xfrm>
              <a:off x="7126588" y="2618601"/>
              <a:ext cx="68938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charset="0"/>
                  <a:ea typeface="ＭＳ Ｐゴシック" charset="0"/>
                  <a:cs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algn="ctr" eaLnBrk="0" fontAlgn="base" hangingPunct="0">
                <a:spcBef>
                  <a:spcPct val="50000"/>
                </a:spcBef>
                <a:spcAft>
                  <a:spcPct val="0"/>
                </a:spcAft>
                <a:defRPr sz="2000">
                  <a:solidFill>
                    <a:schemeClr val="tx1"/>
                  </a:solidFill>
                  <a:latin typeface="Arial" charset="0"/>
                  <a:ea typeface="ＭＳ Ｐゴシック" charset="0"/>
                </a:defRPr>
              </a:lvl6pPr>
              <a:lvl7pPr marL="2971800" indent="-228600" algn="ctr" eaLnBrk="0" fontAlgn="base" hangingPunct="0">
                <a:spcBef>
                  <a:spcPct val="50000"/>
                </a:spcBef>
                <a:spcAft>
                  <a:spcPct val="0"/>
                </a:spcAft>
                <a:defRPr sz="2000">
                  <a:solidFill>
                    <a:schemeClr val="tx1"/>
                  </a:solidFill>
                  <a:latin typeface="Arial" charset="0"/>
                  <a:ea typeface="ＭＳ Ｐゴシック" charset="0"/>
                </a:defRPr>
              </a:lvl7pPr>
              <a:lvl8pPr marL="3429000" indent="-228600" algn="ctr" eaLnBrk="0" fontAlgn="base" hangingPunct="0">
                <a:spcBef>
                  <a:spcPct val="50000"/>
                </a:spcBef>
                <a:spcAft>
                  <a:spcPct val="0"/>
                </a:spcAft>
                <a:defRPr sz="2000">
                  <a:solidFill>
                    <a:schemeClr val="tx1"/>
                  </a:solidFill>
                  <a:latin typeface="Arial" charset="0"/>
                  <a:ea typeface="ＭＳ Ｐゴシック" charset="0"/>
                </a:defRPr>
              </a:lvl8pPr>
              <a:lvl9pPr marL="3886200" indent="-228600" algn="ctr" eaLnBrk="0" fontAlgn="base" hangingPunct="0">
                <a:spcBef>
                  <a:spcPct val="50000"/>
                </a:spcBef>
                <a:spcAft>
                  <a:spcPct val="0"/>
                </a:spcAft>
                <a:defRPr sz="2000">
                  <a:solidFill>
                    <a:schemeClr val="tx1"/>
                  </a:solidFill>
                  <a:latin typeface="Arial" charset="0"/>
                  <a:ea typeface="ＭＳ Ｐゴシック" charset="0"/>
                </a:defRPr>
              </a:lvl9pPr>
            </a:lstStyle>
            <a:p>
              <a:pPr eaLnBrk="1" hangingPunct="1"/>
              <a:r>
                <a:rPr lang="en-US" sz="1200" u="sng" dirty="0" smtClean="0"/>
                <a:t>Module</a:t>
              </a:r>
              <a:endParaRPr lang="en-US" sz="1200" u="sng" dirty="0"/>
            </a:p>
          </p:txBody>
        </p:sp>
      </p:grpSp>
      <p:sp>
        <p:nvSpPr>
          <p:cNvPr id="56" name="TextBox 12"/>
          <p:cNvSpPr txBox="1">
            <a:spLocks noChangeArrowheads="1"/>
          </p:cNvSpPr>
          <p:nvPr/>
        </p:nvSpPr>
        <p:spPr bwMode="auto">
          <a:xfrm>
            <a:off x="4267200" y="457200"/>
            <a:ext cx="54102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Arial" charset="0"/>
                <a:ea typeface="ＭＳ Ｐゴシック" charset="0"/>
                <a:cs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algn="ctr" eaLnBrk="0" fontAlgn="base" hangingPunct="0">
              <a:spcBef>
                <a:spcPct val="50000"/>
              </a:spcBef>
              <a:spcAft>
                <a:spcPct val="0"/>
              </a:spcAft>
              <a:defRPr sz="2000">
                <a:solidFill>
                  <a:schemeClr val="tx1"/>
                </a:solidFill>
                <a:latin typeface="Arial" charset="0"/>
                <a:ea typeface="ＭＳ Ｐゴシック" charset="0"/>
              </a:defRPr>
            </a:lvl6pPr>
            <a:lvl7pPr marL="2971800" indent="-228600" algn="ctr" eaLnBrk="0" fontAlgn="base" hangingPunct="0">
              <a:spcBef>
                <a:spcPct val="50000"/>
              </a:spcBef>
              <a:spcAft>
                <a:spcPct val="0"/>
              </a:spcAft>
              <a:defRPr sz="2000">
                <a:solidFill>
                  <a:schemeClr val="tx1"/>
                </a:solidFill>
                <a:latin typeface="Arial" charset="0"/>
                <a:ea typeface="ＭＳ Ｐゴシック" charset="0"/>
              </a:defRPr>
            </a:lvl7pPr>
            <a:lvl8pPr marL="3429000" indent="-228600" algn="ctr" eaLnBrk="0" fontAlgn="base" hangingPunct="0">
              <a:spcBef>
                <a:spcPct val="50000"/>
              </a:spcBef>
              <a:spcAft>
                <a:spcPct val="0"/>
              </a:spcAft>
              <a:defRPr sz="2000">
                <a:solidFill>
                  <a:schemeClr val="tx1"/>
                </a:solidFill>
                <a:latin typeface="Arial" charset="0"/>
                <a:ea typeface="ＭＳ Ｐゴシック" charset="0"/>
              </a:defRPr>
            </a:lvl8pPr>
            <a:lvl9pPr marL="3886200" indent="-228600" algn="ctr" eaLnBrk="0" fontAlgn="base" hangingPunct="0">
              <a:spcBef>
                <a:spcPct val="50000"/>
              </a:spcBef>
              <a:spcAft>
                <a:spcPct val="0"/>
              </a:spcAft>
              <a:defRPr sz="2000">
                <a:solidFill>
                  <a:schemeClr val="tx1"/>
                </a:solidFill>
                <a:latin typeface="Arial" charset="0"/>
                <a:ea typeface="ＭＳ Ｐゴシック" charset="0"/>
              </a:defRPr>
            </a:lvl9pPr>
          </a:lstStyle>
          <a:p>
            <a:pPr eaLnBrk="1" hangingPunct="1"/>
            <a:r>
              <a:rPr lang="en-US" sz="1600" dirty="0" smtClean="0">
                <a:latin typeface="Calibri"/>
                <a:cs typeface="Calibri"/>
              </a:rPr>
              <a:t>Project Management / Quality Assurance / </a:t>
            </a:r>
            <a:r>
              <a:rPr lang="en-US" sz="1600" b="1" dirty="0" smtClean="0">
                <a:latin typeface="Calibri"/>
                <a:cs typeface="Calibri"/>
              </a:rPr>
              <a:t>Prototype</a:t>
            </a:r>
            <a:endParaRPr lang="en-US" sz="1600" b="1" dirty="0">
              <a:latin typeface="Calibri"/>
              <a:cs typeface="Calibri"/>
            </a:endParaRPr>
          </a:p>
        </p:txBody>
      </p:sp>
    </p:spTree>
    <p:extLst>
      <p:ext uri="{BB962C8B-B14F-4D97-AF65-F5344CB8AC3E}">
        <p14:creationId xmlns:p14="http://schemas.microsoft.com/office/powerpoint/2010/main" val="2021372128"/>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r>
              <a:rPr lang="en-US" dirty="0" smtClean="0"/>
              <a:t>Argonauts Team</a:t>
            </a:r>
            <a:endParaRPr lang="en-US" dirty="0"/>
          </a:p>
        </p:txBody>
      </p:sp>
      <p:sp>
        <p:nvSpPr>
          <p:cNvPr id="2" name="Slide Number Placeholder 1"/>
          <p:cNvSpPr>
            <a:spLocks noGrp="1"/>
          </p:cNvSpPr>
          <p:nvPr>
            <p:ph type="sldNum" sz="quarter" idx="10"/>
          </p:nvPr>
        </p:nvSpPr>
        <p:spPr/>
        <p:txBody>
          <a:bodyPr/>
          <a:lstStyle/>
          <a:p>
            <a:fld id="{8BE75BF4-F827-664A-A667-67002CB07057}" type="slidenum">
              <a:rPr lang="en-US" smtClean="0"/>
              <a:pPr/>
              <a:t>3</a:t>
            </a:fld>
            <a:endParaRPr lang="en-US" dirty="0"/>
          </a:p>
        </p:txBody>
      </p:sp>
      <p:pic>
        <p:nvPicPr>
          <p:cNvPr id="4100" name="Picture 1" descr="Screen Shot 2011-12-13 at 8.42.29 AM.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876800" y="3048000"/>
            <a:ext cx="990600" cy="1203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1" name="Picture 2" descr="Screen Shot 2011-12-13 at 8.42.20 AM.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219200" y="1676400"/>
            <a:ext cx="903288" cy="1043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2" name="Picture 9" descr="Screen Shot 2011-12-13 at 8.42.10 AM.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219200" y="3048000"/>
            <a:ext cx="914400" cy="1069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3" name="Picture 10" descr="Screen Shot 2011-12-13 at 8.42.01 AM.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908307" y="1676400"/>
            <a:ext cx="959094"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4" name="TextBox 2"/>
          <p:cNvSpPr txBox="1">
            <a:spLocks noChangeArrowheads="1"/>
          </p:cNvSpPr>
          <p:nvPr/>
        </p:nvSpPr>
        <p:spPr bwMode="auto">
          <a:xfrm>
            <a:off x="2209800" y="1676400"/>
            <a:ext cx="2667000" cy="5478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lnSpc>
                <a:spcPct val="60000"/>
              </a:lnSpc>
              <a:spcBef>
                <a:spcPct val="50000"/>
              </a:spcBef>
            </a:pPr>
            <a:r>
              <a:rPr lang="en-US" sz="2000" cap="small" dirty="0" smtClean="0">
                <a:latin typeface="Calibri" charset="0"/>
              </a:rPr>
              <a:t>Siddharth Subramanian</a:t>
            </a:r>
          </a:p>
          <a:p>
            <a:pPr eaLnBrk="1" hangingPunct="1">
              <a:lnSpc>
                <a:spcPct val="60000"/>
              </a:lnSpc>
              <a:spcBef>
                <a:spcPct val="50000"/>
              </a:spcBef>
            </a:pPr>
            <a:r>
              <a:rPr lang="en-US" sz="1600" dirty="0">
                <a:latin typeface="Calibri" charset="0"/>
              </a:rPr>
              <a:t>Team Lead</a:t>
            </a:r>
          </a:p>
        </p:txBody>
      </p:sp>
      <p:sp>
        <p:nvSpPr>
          <p:cNvPr id="4105" name="Line 9"/>
          <p:cNvSpPr>
            <a:spLocks noChangeShapeType="1"/>
          </p:cNvSpPr>
          <p:nvPr/>
        </p:nvSpPr>
        <p:spPr bwMode="auto">
          <a:xfrm>
            <a:off x="2209800" y="1524000"/>
            <a:ext cx="1588" cy="685800"/>
          </a:xfrm>
          <a:prstGeom prst="line">
            <a:avLst/>
          </a:prstGeom>
          <a:noFill/>
          <a:ln w="381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106" name="Line 10"/>
          <p:cNvSpPr>
            <a:spLocks noChangeShapeType="1"/>
          </p:cNvSpPr>
          <p:nvPr/>
        </p:nvSpPr>
        <p:spPr bwMode="auto">
          <a:xfrm>
            <a:off x="1600200" y="1600200"/>
            <a:ext cx="685800" cy="1588"/>
          </a:xfrm>
          <a:prstGeom prst="line">
            <a:avLst/>
          </a:prstGeom>
          <a:noFill/>
          <a:ln w="381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pic>
        <p:nvPicPr>
          <p:cNvPr id="4107" name="Picture 12" descr="Screen Shot 2011-12-13 at 8.41.37 AM.png"/>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1219201" y="4419599"/>
            <a:ext cx="914400" cy="10167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8" name="TextBox 2"/>
          <p:cNvSpPr txBox="1">
            <a:spLocks noChangeArrowheads="1"/>
          </p:cNvSpPr>
          <p:nvPr/>
        </p:nvSpPr>
        <p:spPr bwMode="auto">
          <a:xfrm>
            <a:off x="2209800" y="3048000"/>
            <a:ext cx="2667000" cy="5478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lnSpc>
                <a:spcPct val="60000"/>
              </a:lnSpc>
              <a:spcBef>
                <a:spcPct val="50000"/>
              </a:spcBef>
            </a:pPr>
            <a:r>
              <a:rPr lang="en-US" sz="2000" cap="small" dirty="0" smtClean="0">
                <a:latin typeface="Calibri" charset="0"/>
              </a:rPr>
              <a:t>Rui Li</a:t>
            </a:r>
          </a:p>
          <a:p>
            <a:pPr eaLnBrk="1" hangingPunct="1">
              <a:lnSpc>
                <a:spcPct val="60000"/>
              </a:lnSpc>
              <a:spcBef>
                <a:spcPct val="50000"/>
              </a:spcBef>
            </a:pPr>
            <a:r>
              <a:rPr lang="en-US" sz="1600" dirty="0">
                <a:latin typeface="Calibri" charset="0"/>
              </a:rPr>
              <a:t>Chief </a:t>
            </a:r>
            <a:r>
              <a:rPr lang="en-US" sz="1600" dirty="0" smtClean="0">
                <a:latin typeface="Calibri" charset="0"/>
              </a:rPr>
              <a:t>Architect</a:t>
            </a:r>
            <a:endParaRPr lang="en-US" sz="1600" dirty="0">
              <a:latin typeface="Calibri" charset="0"/>
            </a:endParaRPr>
          </a:p>
        </p:txBody>
      </p:sp>
      <p:sp>
        <p:nvSpPr>
          <p:cNvPr id="4109" name="Line 13"/>
          <p:cNvSpPr>
            <a:spLocks noChangeShapeType="1"/>
          </p:cNvSpPr>
          <p:nvPr/>
        </p:nvSpPr>
        <p:spPr bwMode="auto">
          <a:xfrm>
            <a:off x="2209800" y="2895600"/>
            <a:ext cx="1588" cy="685800"/>
          </a:xfrm>
          <a:prstGeom prst="line">
            <a:avLst/>
          </a:prstGeom>
          <a:noFill/>
          <a:ln w="381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110" name="Line 14"/>
          <p:cNvSpPr>
            <a:spLocks noChangeShapeType="1"/>
          </p:cNvSpPr>
          <p:nvPr/>
        </p:nvSpPr>
        <p:spPr bwMode="auto">
          <a:xfrm>
            <a:off x="1600200" y="2971800"/>
            <a:ext cx="685800" cy="1588"/>
          </a:xfrm>
          <a:prstGeom prst="line">
            <a:avLst/>
          </a:prstGeom>
          <a:noFill/>
          <a:ln w="381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111" name="Line 15"/>
          <p:cNvSpPr>
            <a:spLocks noChangeShapeType="1"/>
          </p:cNvSpPr>
          <p:nvPr/>
        </p:nvSpPr>
        <p:spPr bwMode="auto">
          <a:xfrm>
            <a:off x="2209800" y="4267200"/>
            <a:ext cx="1588" cy="685800"/>
          </a:xfrm>
          <a:prstGeom prst="line">
            <a:avLst/>
          </a:prstGeom>
          <a:noFill/>
          <a:ln w="381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112" name="Line 16"/>
          <p:cNvSpPr>
            <a:spLocks noChangeShapeType="1"/>
          </p:cNvSpPr>
          <p:nvPr/>
        </p:nvSpPr>
        <p:spPr bwMode="auto">
          <a:xfrm>
            <a:off x="1600200" y="4343400"/>
            <a:ext cx="685800" cy="1588"/>
          </a:xfrm>
          <a:prstGeom prst="line">
            <a:avLst/>
          </a:prstGeom>
          <a:noFill/>
          <a:ln w="381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113" name="TextBox 2"/>
          <p:cNvSpPr txBox="1">
            <a:spLocks noChangeArrowheads="1"/>
          </p:cNvSpPr>
          <p:nvPr/>
        </p:nvSpPr>
        <p:spPr bwMode="auto">
          <a:xfrm>
            <a:off x="2209800" y="4419599"/>
            <a:ext cx="2667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lnSpc>
                <a:spcPct val="60000"/>
              </a:lnSpc>
              <a:spcBef>
                <a:spcPct val="50000"/>
              </a:spcBef>
            </a:pPr>
            <a:r>
              <a:rPr lang="en-US" sz="2000" cap="small" dirty="0" smtClean="0">
                <a:latin typeface="Calibri" charset="0"/>
              </a:rPr>
              <a:t>Tharanga Gamaethige</a:t>
            </a:r>
            <a:endParaRPr lang="en-US" sz="2000" b="1" cap="small" dirty="0">
              <a:latin typeface="Calibri" charset="0"/>
            </a:endParaRPr>
          </a:p>
          <a:p>
            <a:r>
              <a:rPr lang="en-US" sz="1600" dirty="0" smtClean="0">
                <a:latin typeface="Calibri"/>
                <a:cs typeface="Calibri"/>
              </a:rPr>
              <a:t>Planning Manager</a:t>
            </a:r>
            <a:endParaRPr lang="en-US" sz="1600" dirty="0">
              <a:latin typeface="Calibri"/>
              <a:cs typeface="Calibri"/>
            </a:endParaRPr>
          </a:p>
        </p:txBody>
      </p:sp>
      <p:sp>
        <p:nvSpPr>
          <p:cNvPr id="4114" name="TextBox 2"/>
          <p:cNvSpPr txBox="1">
            <a:spLocks noChangeArrowheads="1"/>
          </p:cNvSpPr>
          <p:nvPr/>
        </p:nvSpPr>
        <p:spPr bwMode="auto">
          <a:xfrm>
            <a:off x="5943600" y="1676400"/>
            <a:ext cx="2667000" cy="8863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eaLnBrk="1" hangingPunct="1">
              <a:lnSpc>
                <a:spcPct val="60000"/>
              </a:lnSpc>
              <a:spcBef>
                <a:spcPct val="50000"/>
              </a:spcBef>
              <a:defRPr sz="2000">
                <a:latin typeface="Calibri" charset="0"/>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r>
              <a:rPr lang="en-US" cap="small" dirty="0" smtClean="0"/>
              <a:t>Matt Lenzo</a:t>
            </a:r>
          </a:p>
          <a:p>
            <a:r>
              <a:rPr lang="en-US" sz="1600" dirty="0">
                <a:latin typeface="Calibri"/>
                <a:cs typeface="Calibri"/>
              </a:rPr>
              <a:t>Quality Assurance Lead</a:t>
            </a:r>
          </a:p>
          <a:p>
            <a:endParaRPr lang="en-US" cap="small" dirty="0"/>
          </a:p>
        </p:txBody>
      </p:sp>
      <p:sp>
        <p:nvSpPr>
          <p:cNvPr id="4115" name="Line 19"/>
          <p:cNvSpPr>
            <a:spLocks noChangeShapeType="1"/>
          </p:cNvSpPr>
          <p:nvPr/>
        </p:nvSpPr>
        <p:spPr bwMode="auto">
          <a:xfrm>
            <a:off x="5943600" y="1524000"/>
            <a:ext cx="1588" cy="685800"/>
          </a:xfrm>
          <a:prstGeom prst="line">
            <a:avLst/>
          </a:prstGeom>
          <a:noFill/>
          <a:ln w="381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116" name="Line 20"/>
          <p:cNvSpPr>
            <a:spLocks noChangeShapeType="1"/>
          </p:cNvSpPr>
          <p:nvPr/>
        </p:nvSpPr>
        <p:spPr bwMode="auto">
          <a:xfrm>
            <a:off x="5334000" y="1600200"/>
            <a:ext cx="685800" cy="1588"/>
          </a:xfrm>
          <a:prstGeom prst="line">
            <a:avLst/>
          </a:prstGeom>
          <a:noFill/>
          <a:ln w="381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117" name="TextBox 2"/>
          <p:cNvSpPr txBox="1">
            <a:spLocks noChangeArrowheads="1"/>
          </p:cNvSpPr>
          <p:nvPr/>
        </p:nvSpPr>
        <p:spPr bwMode="auto">
          <a:xfrm>
            <a:off x="5943600" y="3048000"/>
            <a:ext cx="2667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lnSpc>
                <a:spcPct val="60000"/>
              </a:lnSpc>
              <a:spcBef>
                <a:spcPct val="50000"/>
              </a:spcBef>
            </a:pPr>
            <a:r>
              <a:rPr lang="en-US" sz="2000" cap="small" dirty="0" smtClean="0">
                <a:latin typeface="+mn-lt"/>
                <a:cs typeface="Arial"/>
              </a:rPr>
              <a:t>Dandan Zheng</a:t>
            </a:r>
            <a:endParaRPr lang="en-US" sz="2000" b="1" cap="small" dirty="0">
              <a:latin typeface="+mn-lt"/>
              <a:cs typeface="Arial"/>
            </a:endParaRPr>
          </a:p>
          <a:p>
            <a:r>
              <a:rPr lang="en-US" sz="1600" dirty="0">
                <a:latin typeface="+mn-lt"/>
                <a:cs typeface="Arial"/>
              </a:rPr>
              <a:t>Development Lead</a:t>
            </a:r>
          </a:p>
        </p:txBody>
      </p:sp>
      <p:sp>
        <p:nvSpPr>
          <p:cNvPr id="4118" name="Line 22"/>
          <p:cNvSpPr>
            <a:spLocks noChangeShapeType="1"/>
          </p:cNvSpPr>
          <p:nvPr/>
        </p:nvSpPr>
        <p:spPr bwMode="auto">
          <a:xfrm>
            <a:off x="5943600" y="2895600"/>
            <a:ext cx="1588" cy="685800"/>
          </a:xfrm>
          <a:prstGeom prst="line">
            <a:avLst/>
          </a:prstGeom>
          <a:noFill/>
          <a:ln w="381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119" name="Line 23"/>
          <p:cNvSpPr>
            <a:spLocks noChangeShapeType="1"/>
          </p:cNvSpPr>
          <p:nvPr/>
        </p:nvSpPr>
        <p:spPr bwMode="auto">
          <a:xfrm>
            <a:off x="5334000" y="2971800"/>
            <a:ext cx="685800" cy="1588"/>
          </a:xfrm>
          <a:prstGeom prst="line">
            <a:avLst/>
          </a:prstGeom>
          <a:noFill/>
          <a:ln w="381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Tree>
    <p:extLst>
      <p:ext uri="{BB962C8B-B14F-4D97-AF65-F5344CB8AC3E}">
        <p14:creationId xmlns:p14="http://schemas.microsoft.com/office/powerpoint/2010/main" val="2147598156"/>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Architectural Prototyping</a:t>
            </a:r>
            <a:endParaRPr lang="en-US" dirty="0"/>
          </a:p>
        </p:txBody>
      </p:sp>
      <p:sp>
        <p:nvSpPr>
          <p:cNvPr id="4" name="Slide Number Placeholder 3"/>
          <p:cNvSpPr>
            <a:spLocks noGrp="1"/>
          </p:cNvSpPr>
          <p:nvPr>
            <p:ph type="sldNum" sz="quarter" idx="10"/>
          </p:nvPr>
        </p:nvSpPr>
        <p:spPr/>
        <p:txBody>
          <a:bodyPr/>
          <a:lstStyle/>
          <a:p>
            <a:fld id="{8BE75BF4-F827-664A-A667-67002CB07057}" type="slidenum">
              <a:rPr lang="en-US" smtClean="0"/>
              <a:pPr/>
              <a:t>30</a:t>
            </a:fld>
            <a:endParaRPr lang="en-US"/>
          </a:p>
        </p:txBody>
      </p:sp>
      <p:grpSp>
        <p:nvGrpSpPr>
          <p:cNvPr id="45" name="Group 44"/>
          <p:cNvGrpSpPr/>
          <p:nvPr/>
        </p:nvGrpSpPr>
        <p:grpSpPr>
          <a:xfrm>
            <a:off x="457200" y="1219200"/>
            <a:ext cx="4267200" cy="5486400"/>
            <a:chOff x="457200" y="1219200"/>
            <a:chExt cx="4267200" cy="5486400"/>
          </a:xfrm>
        </p:grpSpPr>
        <p:grpSp>
          <p:nvGrpSpPr>
            <p:cNvPr id="42" name="Group 41"/>
            <p:cNvGrpSpPr/>
            <p:nvPr/>
          </p:nvGrpSpPr>
          <p:grpSpPr>
            <a:xfrm>
              <a:off x="457200" y="1219200"/>
              <a:ext cx="4267200" cy="5486400"/>
              <a:chOff x="152400" y="-54429"/>
              <a:chExt cx="5257800" cy="6760029"/>
            </a:xfrm>
          </p:grpSpPr>
          <p:sp>
            <p:nvSpPr>
              <p:cNvPr id="5" name="Rounded Rectangle 4"/>
              <p:cNvSpPr>
                <a:spLocks noChangeArrowheads="1"/>
              </p:cNvSpPr>
              <p:nvPr/>
            </p:nvSpPr>
            <p:spPr bwMode="auto">
              <a:xfrm>
                <a:off x="152400" y="-54429"/>
                <a:ext cx="1828799" cy="6074230"/>
              </a:xfrm>
              <a:prstGeom prst="roundRect">
                <a:avLst>
                  <a:gd name="adj" fmla="val 14806"/>
                </a:avLst>
              </a:prstGeom>
              <a:ln>
                <a:headEnd/>
                <a:tailEnd/>
              </a:ln>
            </p:spPr>
            <p:style>
              <a:lnRef idx="1">
                <a:schemeClr val="dk1"/>
              </a:lnRef>
              <a:fillRef idx="2">
                <a:schemeClr val="dk1"/>
              </a:fillRef>
              <a:effectRef idx="1">
                <a:schemeClr val="dk1"/>
              </a:effectRef>
              <a:fontRef idx="minor">
                <a:schemeClr val="dk1"/>
              </a:fontRef>
            </p:style>
            <p:txBody>
              <a:bodyPr anchor="t"/>
              <a:lstStyle/>
              <a:p>
                <a:pPr algn="ctr"/>
                <a:r>
                  <a:rPr lang="en-US" sz="1400" dirty="0" smtClean="0"/>
                  <a:t>Core</a:t>
                </a:r>
                <a:endParaRPr lang="en-US" sz="1400" dirty="0">
                  <a:solidFill>
                    <a:srgbClr val="000000"/>
                  </a:solidFill>
                </a:endParaRPr>
              </a:p>
            </p:txBody>
          </p:sp>
          <p:sp>
            <p:nvSpPr>
              <p:cNvPr id="7" name="Rounded Rectangle 6"/>
              <p:cNvSpPr>
                <a:spLocks noChangeArrowheads="1"/>
              </p:cNvSpPr>
              <p:nvPr/>
            </p:nvSpPr>
            <p:spPr bwMode="auto">
              <a:xfrm>
                <a:off x="152400" y="6248400"/>
                <a:ext cx="4419600" cy="457200"/>
              </a:xfrm>
              <a:prstGeom prst="roundRect">
                <a:avLst>
                  <a:gd name="adj" fmla="val 14806"/>
                </a:avLst>
              </a:prstGeom>
              <a:ln>
                <a:headEnd/>
                <a:tailEnd/>
              </a:ln>
            </p:spPr>
            <p:style>
              <a:lnRef idx="1">
                <a:schemeClr val="dk1"/>
              </a:lnRef>
              <a:fillRef idx="2">
                <a:schemeClr val="dk1"/>
              </a:fillRef>
              <a:effectRef idx="1">
                <a:schemeClr val="dk1"/>
              </a:effectRef>
              <a:fontRef idx="minor">
                <a:schemeClr val="dk1"/>
              </a:fontRef>
            </p:style>
            <p:txBody>
              <a:bodyPr anchor="t"/>
              <a:lstStyle/>
              <a:p>
                <a:pPr algn="ctr"/>
                <a:r>
                  <a:rPr lang="en-US" sz="1400" dirty="0" err="1" smtClean="0"/>
                  <a:t>Datamodel</a:t>
                </a:r>
                <a:endParaRPr lang="en-US" sz="1400" dirty="0">
                  <a:solidFill>
                    <a:srgbClr val="000000"/>
                  </a:solidFill>
                </a:endParaRPr>
              </a:p>
            </p:txBody>
          </p:sp>
          <p:sp>
            <p:nvSpPr>
              <p:cNvPr id="8" name="Rounded Rectangle 7"/>
              <p:cNvSpPr>
                <a:spLocks noChangeArrowheads="1"/>
              </p:cNvSpPr>
              <p:nvPr/>
            </p:nvSpPr>
            <p:spPr bwMode="auto">
              <a:xfrm>
                <a:off x="2209800" y="4038600"/>
                <a:ext cx="2286000" cy="1981200"/>
              </a:xfrm>
              <a:prstGeom prst="roundRect">
                <a:avLst>
                  <a:gd name="adj" fmla="val 14806"/>
                </a:avLst>
              </a:prstGeom>
              <a:ln>
                <a:headEnd/>
                <a:tailEnd/>
              </a:ln>
            </p:spPr>
            <p:style>
              <a:lnRef idx="1">
                <a:schemeClr val="dk1"/>
              </a:lnRef>
              <a:fillRef idx="2">
                <a:schemeClr val="dk1"/>
              </a:fillRef>
              <a:effectRef idx="1">
                <a:schemeClr val="dk1"/>
              </a:effectRef>
              <a:fontRef idx="minor">
                <a:schemeClr val="dk1"/>
              </a:fontRef>
            </p:style>
            <p:txBody>
              <a:bodyPr anchor="t"/>
              <a:lstStyle/>
              <a:p>
                <a:pPr algn="ctr"/>
                <a:r>
                  <a:rPr lang="en-US" sz="1400" dirty="0" smtClean="0"/>
                  <a:t>OpenADR Services</a:t>
                </a:r>
                <a:endParaRPr lang="en-US" sz="1400" dirty="0">
                  <a:solidFill>
                    <a:srgbClr val="000000"/>
                  </a:solidFill>
                </a:endParaRPr>
              </a:p>
            </p:txBody>
          </p:sp>
          <p:sp>
            <p:nvSpPr>
              <p:cNvPr id="9" name="Rounded Rectangle 8"/>
              <p:cNvSpPr>
                <a:spLocks noChangeArrowheads="1"/>
              </p:cNvSpPr>
              <p:nvPr/>
            </p:nvSpPr>
            <p:spPr bwMode="auto">
              <a:xfrm>
                <a:off x="2362200" y="5029200"/>
                <a:ext cx="1981200" cy="381000"/>
              </a:xfrm>
              <a:prstGeom prst="roundRect">
                <a:avLst>
                  <a:gd name="adj" fmla="val 14806"/>
                </a:avLst>
              </a:prstGeom>
              <a:solidFill>
                <a:srgbClr val="84C50F"/>
              </a:solidFill>
              <a:ln>
                <a:headEnd/>
                <a:tailEnd/>
              </a:ln>
            </p:spPr>
            <p:style>
              <a:lnRef idx="2">
                <a:schemeClr val="dk1"/>
              </a:lnRef>
              <a:fillRef idx="1">
                <a:schemeClr val="lt1"/>
              </a:fillRef>
              <a:effectRef idx="0">
                <a:schemeClr val="dk1"/>
              </a:effectRef>
              <a:fontRef idx="minor">
                <a:schemeClr val="dk1"/>
              </a:fontRef>
            </p:style>
            <p:txBody>
              <a:bodyPr anchor="ctr"/>
              <a:lstStyle/>
              <a:p>
                <a:pPr algn="ctr"/>
                <a:r>
                  <a:rPr lang="en-US" sz="1400" dirty="0" smtClean="0">
                    <a:cs typeface="Arial" charset="0"/>
                  </a:rPr>
                  <a:t>Handlers</a:t>
                </a:r>
                <a:endParaRPr lang="en-US" sz="1400" dirty="0">
                  <a:cs typeface="Arial" charset="0"/>
                </a:endParaRPr>
              </a:p>
            </p:txBody>
          </p:sp>
          <p:sp>
            <p:nvSpPr>
              <p:cNvPr id="10" name="Rounded Rectangle 9"/>
              <p:cNvSpPr>
                <a:spLocks noChangeArrowheads="1"/>
              </p:cNvSpPr>
              <p:nvPr/>
            </p:nvSpPr>
            <p:spPr bwMode="auto">
              <a:xfrm>
                <a:off x="2362200" y="5486400"/>
                <a:ext cx="1981200" cy="381000"/>
              </a:xfrm>
              <a:prstGeom prst="roundRect">
                <a:avLst>
                  <a:gd name="adj" fmla="val 14806"/>
                </a:avLst>
              </a:prstGeom>
              <a:solidFill>
                <a:srgbClr val="84C50F"/>
              </a:solidFill>
              <a:ln>
                <a:headEnd/>
                <a:tailEnd/>
              </a:ln>
            </p:spPr>
            <p:style>
              <a:lnRef idx="2">
                <a:schemeClr val="dk1"/>
              </a:lnRef>
              <a:fillRef idx="1">
                <a:schemeClr val="lt1"/>
              </a:fillRef>
              <a:effectRef idx="0">
                <a:schemeClr val="dk1"/>
              </a:effectRef>
              <a:fontRef idx="minor">
                <a:schemeClr val="dk1"/>
              </a:fontRef>
            </p:style>
            <p:txBody>
              <a:bodyPr anchor="ctr"/>
              <a:lstStyle/>
              <a:p>
                <a:pPr algn="ctr"/>
                <a:r>
                  <a:rPr lang="en-US" sz="1400" dirty="0" smtClean="0">
                    <a:cs typeface="Arial" charset="0"/>
                  </a:rPr>
                  <a:t>Framework</a:t>
                </a:r>
                <a:endParaRPr lang="en-US" sz="1400" dirty="0">
                  <a:cs typeface="Arial" charset="0"/>
                </a:endParaRPr>
              </a:p>
            </p:txBody>
          </p:sp>
          <p:sp>
            <p:nvSpPr>
              <p:cNvPr id="11" name="Rounded Rectangle 10"/>
              <p:cNvSpPr>
                <a:spLocks noChangeArrowheads="1"/>
              </p:cNvSpPr>
              <p:nvPr/>
            </p:nvSpPr>
            <p:spPr bwMode="auto">
              <a:xfrm>
                <a:off x="2362200" y="4572000"/>
                <a:ext cx="1981200" cy="381000"/>
              </a:xfrm>
              <a:prstGeom prst="roundRect">
                <a:avLst>
                  <a:gd name="adj" fmla="val 14806"/>
                </a:avLst>
              </a:prstGeom>
              <a:solidFill>
                <a:srgbClr val="84C50F"/>
              </a:solidFill>
              <a:ln>
                <a:headEnd/>
                <a:tailEnd/>
              </a:ln>
            </p:spPr>
            <p:style>
              <a:lnRef idx="2">
                <a:schemeClr val="dk1"/>
              </a:lnRef>
              <a:fillRef idx="1">
                <a:schemeClr val="lt1"/>
              </a:fillRef>
              <a:effectRef idx="0">
                <a:schemeClr val="dk1"/>
              </a:effectRef>
              <a:fontRef idx="minor">
                <a:schemeClr val="dk1"/>
              </a:fontRef>
            </p:style>
            <p:txBody>
              <a:bodyPr anchor="ctr"/>
              <a:lstStyle/>
              <a:p>
                <a:pPr algn="ctr"/>
                <a:r>
                  <a:rPr lang="en-US" sz="1400" dirty="0" smtClean="0">
                    <a:cs typeface="Arial" charset="0"/>
                  </a:rPr>
                  <a:t>Facade</a:t>
                </a:r>
                <a:endParaRPr lang="en-US" sz="1400" dirty="0">
                  <a:cs typeface="Arial" charset="0"/>
                </a:endParaRPr>
              </a:p>
            </p:txBody>
          </p:sp>
          <p:sp>
            <p:nvSpPr>
              <p:cNvPr id="12" name="Rounded Rectangle 11"/>
              <p:cNvSpPr>
                <a:spLocks noChangeArrowheads="1"/>
              </p:cNvSpPr>
              <p:nvPr/>
            </p:nvSpPr>
            <p:spPr bwMode="auto">
              <a:xfrm>
                <a:off x="228600" y="4800600"/>
                <a:ext cx="1676400" cy="385866"/>
              </a:xfrm>
              <a:prstGeom prst="roundRect">
                <a:avLst>
                  <a:gd name="adj" fmla="val 14806"/>
                </a:avLst>
              </a:prstGeom>
              <a:solidFill>
                <a:srgbClr val="84C50F"/>
              </a:solidFill>
              <a:ln>
                <a:headEnd/>
                <a:tailEnd/>
              </a:ln>
            </p:spPr>
            <p:style>
              <a:lnRef idx="2">
                <a:schemeClr val="dk1"/>
              </a:lnRef>
              <a:fillRef idx="1">
                <a:schemeClr val="lt1"/>
              </a:fillRef>
              <a:effectRef idx="0">
                <a:schemeClr val="dk1"/>
              </a:effectRef>
              <a:fontRef idx="minor">
                <a:schemeClr val="dk1"/>
              </a:fontRef>
            </p:style>
            <p:txBody>
              <a:bodyPr anchor="ctr"/>
              <a:lstStyle/>
              <a:p>
                <a:pPr algn="ctr"/>
                <a:r>
                  <a:rPr lang="en-US" sz="1400" dirty="0" smtClean="0">
                    <a:cs typeface="Arial" charset="0"/>
                  </a:rPr>
                  <a:t>Data Access</a:t>
                </a:r>
                <a:endParaRPr lang="en-US" sz="1400" dirty="0">
                  <a:cs typeface="Arial" charset="0"/>
                </a:endParaRPr>
              </a:p>
            </p:txBody>
          </p:sp>
          <p:sp>
            <p:nvSpPr>
              <p:cNvPr id="13" name="Rounded Rectangle 12"/>
              <p:cNvSpPr>
                <a:spLocks noChangeArrowheads="1"/>
              </p:cNvSpPr>
              <p:nvPr/>
            </p:nvSpPr>
            <p:spPr bwMode="auto">
              <a:xfrm>
                <a:off x="838200" y="5481534"/>
                <a:ext cx="1066800" cy="385866"/>
              </a:xfrm>
              <a:prstGeom prst="roundRect">
                <a:avLst>
                  <a:gd name="adj" fmla="val 14806"/>
                </a:avLst>
              </a:prstGeom>
              <a:solidFill>
                <a:srgbClr val="84C50F"/>
              </a:solidFill>
              <a:ln>
                <a:headEnd/>
                <a:tailEnd/>
              </a:ln>
            </p:spPr>
            <p:style>
              <a:lnRef idx="2">
                <a:schemeClr val="dk1"/>
              </a:lnRef>
              <a:fillRef idx="1">
                <a:schemeClr val="lt1"/>
              </a:fillRef>
              <a:effectRef idx="0">
                <a:schemeClr val="dk1"/>
              </a:effectRef>
              <a:fontRef idx="minor">
                <a:schemeClr val="dk1"/>
              </a:fontRef>
            </p:style>
            <p:txBody>
              <a:bodyPr anchor="ctr"/>
              <a:lstStyle/>
              <a:p>
                <a:pPr algn="ctr"/>
                <a:r>
                  <a:rPr lang="en-US" sz="1400" dirty="0" smtClean="0">
                    <a:cs typeface="Arial" charset="0"/>
                  </a:rPr>
                  <a:t>Cache</a:t>
                </a:r>
                <a:endParaRPr lang="en-US" sz="1400" dirty="0">
                  <a:cs typeface="Arial" charset="0"/>
                </a:endParaRPr>
              </a:p>
            </p:txBody>
          </p:sp>
          <p:cxnSp>
            <p:nvCxnSpPr>
              <p:cNvPr id="14" name="Straight Arrow Connector 13"/>
              <p:cNvCxnSpPr>
                <a:endCxn id="13" idx="0"/>
              </p:cNvCxnSpPr>
              <p:nvPr/>
            </p:nvCxnSpPr>
            <p:spPr>
              <a:xfrm>
                <a:off x="1371600" y="5181600"/>
                <a:ext cx="0" cy="299934"/>
              </a:xfrm>
              <a:prstGeom prst="straightConnector1">
                <a:avLst/>
              </a:prstGeom>
              <a:noFill/>
              <a:ln w="3175">
                <a:solidFill>
                  <a:schemeClr val="tx1"/>
                </a:solidFill>
                <a:miter lim="800000"/>
                <a:headEnd type="none"/>
                <a:tailEnd type="arrow" w="med" len="med"/>
              </a:ln>
              <a:effectLst>
                <a:outerShdw blurRad="40000" dist="23000" dir="5400000" rotWithShape="0">
                  <a:srgbClr val="000000">
                    <a:alpha val="34998"/>
                  </a:srgbClr>
                </a:outerShdw>
              </a:effectLst>
            </p:spPr>
          </p:cxnSp>
          <p:cxnSp>
            <p:nvCxnSpPr>
              <p:cNvPr id="15" name="Straight Arrow Connector 14"/>
              <p:cNvCxnSpPr/>
              <p:nvPr/>
            </p:nvCxnSpPr>
            <p:spPr>
              <a:xfrm>
                <a:off x="609600" y="5181600"/>
                <a:ext cx="0" cy="1066800"/>
              </a:xfrm>
              <a:prstGeom prst="straightConnector1">
                <a:avLst/>
              </a:prstGeom>
              <a:noFill/>
              <a:ln w="3175">
                <a:solidFill>
                  <a:schemeClr val="tx1"/>
                </a:solidFill>
                <a:miter lim="800000"/>
                <a:headEnd type="none"/>
                <a:tailEnd type="arrow" w="med" len="med"/>
              </a:ln>
              <a:effectLst>
                <a:outerShdw blurRad="40000" dist="23000" dir="5400000" rotWithShape="0">
                  <a:srgbClr val="000000">
                    <a:alpha val="34998"/>
                  </a:srgbClr>
                </a:outerShdw>
              </a:effectLst>
            </p:spPr>
          </p:cxnSp>
          <p:sp>
            <p:nvSpPr>
              <p:cNvPr id="16" name="Rounded Rectangle 15"/>
              <p:cNvSpPr>
                <a:spLocks noChangeArrowheads="1"/>
              </p:cNvSpPr>
              <p:nvPr/>
            </p:nvSpPr>
            <p:spPr bwMode="auto">
              <a:xfrm>
                <a:off x="228600" y="533400"/>
                <a:ext cx="1676400" cy="385866"/>
              </a:xfrm>
              <a:prstGeom prst="roundRect">
                <a:avLst>
                  <a:gd name="adj" fmla="val 14806"/>
                </a:avLst>
              </a:prstGeom>
              <a:solidFill>
                <a:srgbClr val="84C50F"/>
              </a:solidFill>
              <a:ln>
                <a:headEnd/>
                <a:tailEnd/>
              </a:ln>
            </p:spPr>
            <p:style>
              <a:lnRef idx="2">
                <a:schemeClr val="dk1"/>
              </a:lnRef>
              <a:fillRef idx="1">
                <a:schemeClr val="lt1"/>
              </a:fillRef>
              <a:effectRef idx="0">
                <a:schemeClr val="dk1"/>
              </a:effectRef>
              <a:fontRef idx="minor">
                <a:schemeClr val="dk1"/>
              </a:fontRef>
            </p:style>
            <p:txBody>
              <a:bodyPr anchor="ctr"/>
              <a:lstStyle/>
              <a:p>
                <a:pPr algn="ctr"/>
                <a:r>
                  <a:rPr lang="en-US" sz="1400" dirty="0" smtClean="0">
                    <a:cs typeface="Arial" charset="0"/>
                  </a:rPr>
                  <a:t>Configuration</a:t>
                </a:r>
                <a:endParaRPr lang="en-US" sz="1400" dirty="0">
                  <a:cs typeface="Arial" charset="0"/>
                </a:endParaRPr>
              </a:p>
            </p:txBody>
          </p:sp>
          <p:sp>
            <p:nvSpPr>
              <p:cNvPr id="17" name="Rounded Rectangle 16"/>
              <p:cNvSpPr>
                <a:spLocks noChangeArrowheads="1"/>
              </p:cNvSpPr>
              <p:nvPr/>
            </p:nvSpPr>
            <p:spPr bwMode="auto">
              <a:xfrm>
                <a:off x="228600" y="1747734"/>
                <a:ext cx="1676400" cy="385866"/>
              </a:xfrm>
              <a:prstGeom prst="roundRect">
                <a:avLst>
                  <a:gd name="adj" fmla="val 14806"/>
                </a:avLst>
              </a:prstGeom>
              <a:solidFill>
                <a:srgbClr val="84C50F"/>
              </a:solidFill>
              <a:ln>
                <a:headEnd/>
                <a:tailEnd/>
              </a:ln>
            </p:spPr>
            <p:style>
              <a:lnRef idx="2">
                <a:schemeClr val="dk1"/>
              </a:lnRef>
              <a:fillRef idx="1">
                <a:schemeClr val="lt1"/>
              </a:fillRef>
              <a:effectRef idx="0">
                <a:schemeClr val="dk1"/>
              </a:effectRef>
              <a:fontRef idx="minor">
                <a:schemeClr val="dk1"/>
              </a:fontRef>
            </p:style>
            <p:txBody>
              <a:bodyPr anchor="ctr"/>
              <a:lstStyle/>
              <a:p>
                <a:pPr algn="ctr"/>
                <a:r>
                  <a:rPr lang="en-US" sz="1400" dirty="0" smtClean="0">
                    <a:cs typeface="Arial" charset="0"/>
                  </a:rPr>
                  <a:t>Log</a:t>
                </a:r>
                <a:endParaRPr lang="en-US" sz="1400" dirty="0">
                  <a:cs typeface="Arial" charset="0"/>
                </a:endParaRPr>
              </a:p>
            </p:txBody>
          </p:sp>
          <p:sp>
            <p:nvSpPr>
              <p:cNvPr id="18" name="Rounded Rectangle 17"/>
              <p:cNvSpPr>
                <a:spLocks noChangeArrowheads="1"/>
              </p:cNvSpPr>
              <p:nvPr/>
            </p:nvSpPr>
            <p:spPr bwMode="auto">
              <a:xfrm>
                <a:off x="228600" y="1138134"/>
                <a:ext cx="1676400" cy="385866"/>
              </a:xfrm>
              <a:prstGeom prst="roundRect">
                <a:avLst>
                  <a:gd name="adj" fmla="val 14806"/>
                </a:avLst>
              </a:prstGeom>
              <a:ln>
                <a:headEnd/>
                <a:tailEnd/>
              </a:ln>
            </p:spPr>
            <p:style>
              <a:lnRef idx="2">
                <a:schemeClr val="dk1"/>
              </a:lnRef>
              <a:fillRef idx="1">
                <a:schemeClr val="lt1"/>
              </a:fillRef>
              <a:effectRef idx="0">
                <a:schemeClr val="dk1"/>
              </a:effectRef>
              <a:fontRef idx="minor">
                <a:schemeClr val="dk1"/>
              </a:fontRef>
            </p:style>
            <p:txBody>
              <a:bodyPr anchor="ctr"/>
              <a:lstStyle/>
              <a:p>
                <a:pPr algn="ctr"/>
                <a:r>
                  <a:rPr lang="en-US" sz="1400" dirty="0" smtClean="0">
                    <a:cs typeface="Arial" charset="0"/>
                  </a:rPr>
                  <a:t>Error</a:t>
                </a:r>
                <a:endParaRPr lang="en-US" sz="1400" dirty="0">
                  <a:cs typeface="Arial" charset="0"/>
                </a:endParaRPr>
              </a:p>
            </p:txBody>
          </p:sp>
          <p:sp>
            <p:nvSpPr>
              <p:cNvPr id="19" name="Rounded Rectangle 18"/>
              <p:cNvSpPr>
                <a:spLocks noChangeArrowheads="1"/>
              </p:cNvSpPr>
              <p:nvPr/>
            </p:nvSpPr>
            <p:spPr bwMode="auto">
              <a:xfrm>
                <a:off x="228600" y="3424134"/>
                <a:ext cx="1676400" cy="385866"/>
              </a:xfrm>
              <a:prstGeom prst="roundRect">
                <a:avLst>
                  <a:gd name="adj" fmla="val 14806"/>
                </a:avLst>
              </a:prstGeom>
              <a:solidFill>
                <a:srgbClr val="84C50F"/>
              </a:solidFill>
              <a:ln>
                <a:headEnd/>
                <a:tailEnd/>
              </a:ln>
            </p:spPr>
            <p:style>
              <a:lnRef idx="2">
                <a:schemeClr val="dk1"/>
              </a:lnRef>
              <a:fillRef idx="1">
                <a:schemeClr val="lt1"/>
              </a:fillRef>
              <a:effectRef idx="0">
                <a:schemeClr val="dk1"/>
              </a:effectRef>
              <a:fontRef idx="minor">
                <a:schemeClr val="dk1"/>
              </a:fontRef>
            </p:style>
            <p:txBody>
              <a:bodyPr anchor="ctr"/>
              <a:lstStyle/>
              <a:p>
                <a:pPr algn="ctr"/>
                <a:r>
                  <a:rPr lang="en-US" sz="1400" dirty="0" smtClean="0">
                    <a:cs typeface="Arial" charset="0"/>
                  </a:rPr>
                  <a:t>Message</a:t>
                </a:r>
                <a:endParaRPr lang="en-US" sz="1400" dirty="0">
                  <a:cs typeface="Arial" charset="0"/>
                </a:endParaRPr>
              </a:p>
            </p:txBody>
          </p:sp>
          <p:sp>
            <p:nvSpPr>
              <p:cNvPr id="20" name="Rounded Rectangle 19"/>
              <p:cNvSpPr>
                <a:spLocks noChangeArrowheads="1"/>
              </p:cNvSpPr>
              <p:nvPr/>
            </p:nvSpPr>
            <p:spPr bwMode="auto">
              <a:xfrm>
                <a:off x="228600" y="2743200"/>
                <a:ext cx="1676400" cy="385866"/>
              </a:xfrm>
              <a:prstGeom prst="roundRect">
                <a:avLst>
                  <a:gd name="adj" fmla="val 14806"/>
                </a:avLst>
              </a:prstGeom>
              <a:solidFill>
                <a:srgbClr val="84C50F"/>
              </a:solidFill>
              <a:ln>
                <a:headEnd/>
                <a:tailEnd/>
              </a:ln>
            </p:spPr>
            <p:style>
              <a:lnRef idx="2">
                <a:schemeClr val="dk1"/>
              </a:lnRef>
              <a:fillRef idx="1">
                <a:schemeClr val="lt1"/>
              </a:fillRef>
              <a:effectRef idx="0">
                <a:schemeClr val="dk1"/>
              </a:effectRef>
              <a:fontRef idx="minor">
                <a:schemeClr val="dk1"/>
              </a:fontRef>
            </p:style>
            <p:txBody>
              <a:bodyPr anchor="ctr"/>
              <a:lstStyle/>
              <a:p>
                <a:pPr algn="ctr"/>
                <a:r>
                  <a:rPr lang="en-US" sz="1400" dirty="0" smtClean="0">
                    <a:cs typeface="Arial" charset="0"/>
                  </a:rPr>
                  <a:t>Connector</a:t>
                </a:r>
                <a:endParaRPr lang="en-US" sz="1400" dirty="0">
                  <a:cs typeface="Arial" charset="0"/>
                </a:endParaRPr>
              </a:p>
            </p:txBody>
          </p:sp>
          <p:cxnSp>
            <p:nvCxnSpPr>
              <p:cNvPr id="21" name="Straight Arrow Connector 20"/>
              <p:cNvCxnSpPr>
                <a:stCxn id="8" idx="2"/>
              </p:cNvCxnSpPr>
              <p:nvPr/>
            </p:nvCxnSpPr>
            <p:spPr>
              <a:xfrm>
                <a:off x="3352800" y="6019800"/>
                <a:ext cx="0" cy="228600"/>
              </a:xfrm>
              <a:prstGeom prst="straightConnector1">
                <a:avLst/>
              </a:prstGeom>
              <a:noFill/>
              <a:ln w="3175">
                <a:solidFill>
                  <a:schemeClr val="tx1"/>
                </a:solidFill>
                <a:miter lim="800000"/>
                <a:headEnd type="none"/>
                <a:tailEnd type="arrow" w="med" len="med"/>
              </a:ln>
              <a:effectLst>
                <a:outerShdw blurRad="40000" dist="23000" dir="5400000" rotWithShape="0">
                  <a:srgbClr val="000000">
                    <a:alpha val="34998"/>
                  </a:srgbClr>
                </a:outerShdw>
              </a:effectLst>
            </p:spPr>
          </p:cxnSp>
          <p:cxnSp>
            <p:nvCxnSpPr>
              <p:cNvPr id="22" name="Straight Arrow Connector 21"/>
              <p:cNvCxnSpPr>
                <a:stCxn id="8" idx="1"/>
              </p:cNvCxnSpPr>
              <p:nvPr/>
            </p:nvCxnSpPr>
            <p:spPr>
              <a:xfrm flipH="1">
                <a:off x="1981200" y="5029200"/>
                <a:ext cx="228600" cy="0"/>
              </a:xfrm>
              <a:prstGeom prst="straightConnector1">
                <a:avLst/>
              </a:prstGeom>
              <a:noFill/>
              <a:ln w="3175">
                <a:solidFill>
                  <a:schemeClr val="tx1"/>
                </a:solidFill>
                <a:miter lim="800000"/>
                <a:headEnd type="none"/>
                <a:tailEnd type="arrow" w="med" len="med"/>
              </a:ln>
              <a:effectLst>
                <a:outerShdw blurRad="40000" dist="23000" dir="5400000" rotWithShape="0">
                  <a:srgbClr val="000000">
                    <a:alpha val="34998"/>
                  </a:srgbClr>
                </a:outerShdw>
              </a:effectLst>
            </p:spPr>
          </p:cxnSp>
          <p:cxnSp>
            <p:nvCxnSpPr>
              <p:cNvPr id="23" name="Straight Arrow Connector 22"/>
              <p:cNvCxnSpPr>
                <a:stCxn id="20" idx="2"/>
                <a:endCxn id="19" idx="0"/>
              </p:cNvCxnSpPr>
              <p:nvPr/>
            </p:nvCxnSpPr>
            <p:spPr>
              <a:xfrm>
                <a:off x="1066800" y="3129066"/>
                <a:ext cx="0" cy="295068"/>
              </a:xfrm>
              <a:prstGeom prst="straightConnector1">
                <a:avLst/>
              </a:prstGeom>
              <a:noFill/>
              <a:ln w="3175">
                <a:solidFill>
                  <a:schemeClr val="tx1"/>
                </a:solidFill>
                <a:miter lim="800000"/>
                <a:headEnd type="none"/>
                <a:tailEnd type="arrow" w="med" len="med"/>
              </a:ln>
              <a:effectLst>
                <a:outerShdw blurRad="40000" dist="23000" dir="5400000" rotWithShape="0">
                  <a:srgbClr val="000000">
                    <a:alpha val="34998"/>
                  </a:srgbClr>
                </a:outerShdw>
              </a:effectLst>
            </p:spPr>
          </p:cxnSp>
          <p:grpSp>
            <p:nvGrpSpPr>
              <p:cNvPr id="24" name="Group 23"/>
              <p:cNvGrpSpPr/>
              <p:nvPr/>
            </p:nvGrpSpPr>
            <p:grpSpPr>
              <a:xfrm>
                <a:off x="2209800" y="2895600"/>
                <a:ext cx="2286000" cy="914400"/>
                <a:chOff x="2209800" y="2895600"/>
                <a:chExt cx="2286000" cy="914400"/>
              </a:xfrm>
            </p:grpSpPr>
            <p:sp>
              <p:nvSpPr>
                <p:cNvPr id="25" name="Rounded Rectangle 24"/>
                <p:cNvSpPr>
                  <a:spLocks noChangeArrowheads="1"/>
                </p:cNvSpPr>
                <p:nvPr/>
              </p:nvSpPr>
              <p:spPr bwMode="auto">
                <a:xfrm>
                  <a:off x="2209800" y="2895600"/>
                  <a:ext cx="2286000" cy="914400"/>
                </a:xfrm>
                <a:prstGeom prst="roundRect">
                  <a:avLst>
                    <a:gd name="adj" fmla="val 14806"/>
                  </a:avLst>
                </a:prstGeom>
                <a:ln>
                  <a:headEnd/>
                  <a:tailEnd/>
                </a:ln>
              </p:spPr>
              <p:style>
                <a:lnRef idx="1">
                  <a:schemeClr val="dk1"/>
                </a:lnRef>
                <a:fillRef idx="2">
                  <a:schemeClr val="dk1"/>
                </a:fillRef>
                <a:effectRef idx="1">
                  <a:schemeClr val="dk1"/>
                </a:effectRef>
                <a:fontRef idx="minor">
                  <a:schemeClr val="dk1"/>
                </a:fontRef>
              </p:style>
              <p:txBody>
                <a:bodyPr anchor="t"/>
                <a:lstStyle/>
                <a:p>
                  <a:pPr algn="ctr"/>
                  <a:r>
                    <a:rPr lang="en-US" sz="1400" dirty="0" smtClean="0"/>
                    <a:t>Persistence</a:t>
                  </a:r>
                  <a:endParaRPr lang="en-US" sz="1400" dirty="0">
                    <a:solidFill>
                      <a:srgbClr val="000000"/>
                    </a:solidFill>
                  </a:endParaRPr>
                </a:p>
              </p:txBody>
            </p:sp>
            <p:sp>
              <p:nvSpPr>
                <p:cNvPr id="26" name="Rounded Rectangle 25"/>
                <p:cNvSpPr>
                  <a:spLocks noChangeArrowheads="1"/>
                </p:cNvSpPr>
                <p:nvPr/>
              </p:nvSpPr>
              <p:spPr bwMode="auto">
                <a:xfrm>
                  <a:off x="2362200" y="3352800"/>
                  <a:ext cx="1981200" cy="381000"/>
                </a:xfrm>
                <a:prstGeom prst="roundRect">
                  <a:avLst>
                    <a:gd name="adj" fmla="val 14806"/>
                  </a:avLst>
                </a:prstGeom>
                <a:solidFill>
                  <a:srgbClr val="84C50F"/>
                </a:solidFill>
                <a:ln>
                  <a:headEnd/>
                  <a:tailEnd/>
                </a:ln>
              </p:spPr>
              <p:style>
                <a:lnRef idx="2">
                  <a:schemeClr val="dk1"/>
                </a:lnRef>
                <a:fillRef idx="1">
                  <a:schemeClr val="lt1"/>
                </a:fillRef>
                <a:effectRef idx="0">
                  <a:schemeClr val="dk1"/>
                </a:effectRef>
                <a:fontRef idx="minor">
                  <a:schemeClr val="dk1"/>
                </a:fontRef>
              </p:style>
              <p:txBody>
                <a:bodyPr anchor="ctr"/>
                <a:lstStyle/>
                <a:p>
                  <a:pPr algn="ctr"/>
                  <a:r>
                    <a:rPr lang="en-US" sz="1400" dirty="0">
                      <a:cs typeface="Arial" charset="0"/>
                    </a:rPr>
                    <a:t>Persistence Svc.</a:t>
                  </a:r>
                </a:p>
              </p:txBody>
            </p:sp>
          </p:grpSp>
          <p:cxnSp>
            <p:nvCxnSpPr>
              <p:cNvPr id="27" name="Straight Arrow Connector 26"/>
              <p:cNvCxnSpPr>
                <a:stCxn id="25" idx="1"/>
              </p:cNvCxnSpPr>
              <p:nvPr/>
            </p:nvCxnSpPr>
            <p:spPr>
              <a:xfrm flipH="1">
                <a:off x="1981200" y="3352800"/>
                <a:ext cx="228600" cy="0"/>
              </a:xfrm>
              <a:prstGeom prst="straightConnector1">
                <a:avLst/>
              </a:prstGeom>
              <a:noFill/>
              <a:ln w="3175">
                <a:solidFill>
                  <a:schemeClr val="tx1"/>
                </a:solidFill>
                <a:miter lim="800000"/>
                <a:headEnd type="none"/>
                <a:tailEnd type="arrow" w="med" len="med"/>
              </a:ln>
              <a:effectLst>
                <a:outerShdw blurRad="40000" dist="23000" dir="5400000" rotWithShape="0">
                  <a:srgbClr val="000000">
                    <a:alpha val="34998"/>
                  </a:srgbClr>
                </a:outerShdw>
              </a:effectLst>
            </p:spPr>
          </p:cxnSp>
          <p:grpSp>
            <p:nvGrpSpPr>
              <p:cNvPr id="28" name="Group 27"/>
              <p:cNvGrpSpPr/>
              <p:nvPr/>
            </p:nvGrpSpPr>
            <p:grpSpPr>
              <a:xfrm>
                <a:off x="1981200" y="1752600"/>
                <a:ext cx="2514600" cy="914400"/>
                <a:chOff x="1981200" y="1752600"/>
                <a:chExt cx="2514600" cy="914400"/>
              </a:xfrm>
            </p:grpSpPr>
            <p:grpSp>
              <p:nvGrpSpPr>
                <p:cNvPr id="29" name="Group 28"/>
                <p:cNvGrpSpPr/>
                <p:nvPr/>
              </p:nvGrpSpPr>
              <p:grpSpPr>
                <a:xfrm>
                  <a:off x="2209800" y="1752600"/>
                  <a:ext cx="2286000" cy="914400"/>
                  <a:chOff x="2209800" y="1752600"/>
                  <a:chExt cx="2286000" cy="914400"/>
                </a:xfrm>
              </p:grpSpPr>
              <p:sp>
                <p:nvSpPr>
                  <p:cNvPr id="31" name="Rounded Rectangle 30"/>
                  <p:cNvSpPr>
                    <a:spLocks noChangeArrowheads="1"/>
                  </p:cNvSpPr>
                  <p:nvPr/>
                </p:nvSpPr>
                <p:spPr bwMode="auto">
                  <a:xfrm>
                    <a:off x="2209800" y="1752600"/>
                    <a:ext cx="2286000" cy="914400"/>
                  </a:xfrm>
                  <a:prstGeom prst="roundRect">
                    <a:avLst>
                      <a:gd name="adj" fmla="val 14806"/>
                    </a:avLst>
                  </a:prstGeom>
                  <a:ln>
                    <a:headEnd/>
                    <a:tailEnd/>
                  </a:ln>
                </p:spPr>
                <p:style>
                  <a:lnRef idx="1">
                    <a:schemeClr val="dk1"/>
                  </a:lnRef>
                  <a:fillRef idx="2">
                    <a:schemeClr val="dk1"/>
                  </a:fillRef>
                  <a:effectRef idx="1">
                    <a:schemeClr val="dk1"/>
                  </a:effectRef>
                  <a:fontRef idx="minor">
                    <a:schemeClr val="dk1"/>
                  </a:fontRef>
                </p:style>
                <p:txBody>
                  <a:bodyPr anchor="t"/>
                  <a:lstStyle/>
                  <a:p>
                    <a:pPr algn="ctr"/>
                    <a:r>
                      <a:rPr lang="en-US" sz="1400" dirty="0" smtClean="0"/>
                      <a:t>Routing</a:t>
                    </a:r>
                    <a:endParaRPr lang="en-US" sz="1400" dirty="0">
                      <a:solidFill>
                        <a:srgbClr val="000000"/>
                      </a:solidFill>
                    </a:endParaRPr>
                  </a:p>
                </p:txBody>
              </p:sp>
              <p:sp>
                <p:nvSpPr>
                  <p:cNvPr id="32" name="Rounded Rectangle 31"/>
                  <p:cNvSpPr>
                    <a:spLocks noChangeArrowheads="1"/>
                  </p:cNvSpPr>
                  <p:nvPr/>
                </p:nvSpPr>
                <p:spPr bwMode="auto">
                  <a:xfrm>
                    <a:off x="2362200" y="2209800"/>
                    <a:ext cx="1981200" cy="381000"/>
                  </a:xfrm>
                  <a:prstGeom prst="roundRect">
                    <a:avLst>
                      <a:gd name="adj" fmla="val 14806"/>
                    </a:avLst>
                  </a:prstGeom>
                  <a:solidFill>
                    <a:srgbClr val="84C50F"/>
                  </a:solidFill>
                  <a:ln>
                    <a:headEnd/>
                    <a:tailEnd/>
                  </a:ln>
                </p:spPr>
                <p:style>
                  <a:lnRef idx="2">
                    <a:schemeClr val="dk1"/>
                  </a:lnRef>
                  <a:fillRef idx="1">
                    <a:schemeClr val="lt1"/>
                  </a:fillRef>
                  <a:effectRef idx="0">
                    <a:schemeClr val="dk1"/>
                  </a:effectRef>
                  <a:fontRef idx="minor">
                    <a:schemeClr val="dk1"/>
                  </a:fontRef>
                </p:style>
                <p:txBody>
                  <a:bodyPr anchor="ctr"/>
                  <a:lstStyle/>
                  <a:p>
                    <a:pPr algn="ctr"/>
                    <a:r>
                      <a:rPr lang="en-US" sz="1400" dirty="0" smtClean="0">
                        <a:cs typeface="Arial" charset="0"/>
                      </a:rPr>
                      <a:t>Dispatch Svc.</a:t>
                    </a:r>
                    <a:endParaRPr lang="en-US" sz="1400" dirty="0">
                      <a:cs typeface="Arial" charset="0"/>
                    </a:endParaRPr>
                  </a:p>
                </p:txBody>
              </p:sp>
            </p:grpSp>
            <p:cxnSp>
              <p:nvCxnSpPr>
                <p:cNvPr id="30" name="Straight Arrow Connector 29"/>
                <p:cNvCxnSpPr>
                  <a:stCxn id="31" idx="1"/>
                </p:cNvCxnSpPr>
                <p:nvPr/>
              </p:nvCxnSpPr>
              <p:spPr>
                <a:xfrm flipH="1">
                  <a:off x="1981200" y="2209800"/>
                  <a:ext cx="228600" cy="0"/>
                </a:xfrm>
                <a:prstGeom prst="straightConnector1">
                  <a:avLst/>
                </a:prstGeom>
                <a:noFill/>
                <a:ln w="3175">
                  <a:solidFill>
                    <a:schemeClr val="tx1"/>
                  </a:solidFill>
                  <a:miter lim="800000"/>
                  <a:headEnd type="none"/>
                  <a:tailEnd type="arrow" w="med" len="med"/>
                </a:ln>
                <a:effectLst>
                  <a:outerShdw blurRad="40000" dist="23000" dir="5400000" rotWithShape="0">
                    <a:srgbClr val="000000">
                      <a:alpha val="34998"/>
                    </a:srgbClr>
                  </a:outerShdw>
                </a:effectLst>
              </p:spPr>
            </p:cxnSp>
          </p:grpSp>
          <p:grpSp>
            <p:nvGrpSpPr>
              <p:cNvPr id="34" name="Group 33"/>
              <p:cNvGrpSpPr/>
              <p:nvPr/>
            </p:nvGrpSpPr>
            <p:grpSpPr>
              <a:xfrm>
                <a:off x="2209800" y="-54429"/>
                <a:ext cx="3200400" cy="1636243"/>
                <a:chOff x="2209800" y="-54429"/>
                <a:chExt cx="3200400" cy="1636243"/>
              </a:xfrm>
            </p:grpSpPr>
            <p:sp>
              <p:nvSpPr>
                <p:cNvPr id="36" name="Rounded Rectangle 35"/>
                <p:cNvSpPr>
                  <a:spLocks noChangeArrowheads="1"/>
                </p:cNvSpPr>
                <p:nvPr/>
              </p:nvSpPr>
              <p:spPr bwMode="auto">
                <a:xfrm>
                  <a:off x="2209800" y="-54429"/>
                  <a:ext cx="3200400" cy="1636243"/>
                </a:xfrm>
                <a:prstGeom prst="roundRect">
                  <a:avLst>
                    <a:gd name="adj" fmla="val 14806"/>
                  </a:avLst>
                </a:prstGeom>
                <a:ln>
                  <a:headEnd/>
                  <a:tailEnd/>
                </a:ln>
              </p:spPr>
              <p:style>
                <a:lnRef idx="1">
                  <a:schemeClr val="dk1"/>
                </a:lnRef>
                <a:fillRef idx="2">
                  <a:schemeClr val="dk1"/>
                </a:fillRef>
                <a:effectRef idx="1">
                  <a:schemeClr val="dk1"/>
                </a:effectRef>
                <a:fontRef idx="minor">
                  <a:schemeClr val="dk1"/>
                </a:fontRef>
              </p:style>
              <p:txBody>
                <a:bodyPr anchor="t"/>
                <a:lstStyle/>
                <a:p>
                  <a:pPr algn="ctr"/>
                  <a:r>
                    <a:rPr lang="en-US" sz="1400" dirty="0" smtClean="0"/>
                    <a:t>Transport</a:t>
                  </a:r>
                  <a:endParaRPr lang="en-US" sz="1400" dirty="0">
                    <a:solidFill>
                      <a:srgbClr val="000000"/>
                    </a:solidFill>
                  </a:endParaRPr>
                </a:p>
              </p:txBody>
            </p:sp>
            <p:sp>
              <p:nvSpPr>
                <p:cNvPr id="37" name="Rounded Rectangle 36"/>
                <p:cNvSpPr>
                  <a:spLocks noChangeArrowheads="1"/>
                </p:cNvSpPr>
                <p:nvPr/>
              </p:nvSpPr>
              <p:spPr bwMode="auto">
                <a:xfrm>
                  <a:off x="2362200" y="990600"/>
                  <a:ext cx="2895600" cy="457200"/>
                </a:xfrm>
                <a:prstGeom prst="roundRect">
                  <a:avLst>
                    <a:gd name="adj" fmla="val 14806"/>
                  </a:avLst>
                </a:prstGeom>
                <a:solidFill>
                  <a:srgbClr val="84C50F"/>
                </a:solidFill>
                <a:ln>
                  <a:headEnd/>
                  <a:tailEnd/>
                </a:ln>
              </p:spPr>
              <p:style>
                <a:lnRef idx="2">
                  <a:schemeClr val="dk1"/>
                </a:lnRef>
                <a:fillRef idx="1">
                  <a:schemeClr val="lt1"/>
                </a:fillRef>
                <a:effectRef idx="0">
                  <a:schemeClr val="dk1"/>
                </a:effectRef>
                <a:fontRef idx="minor">
                  <a:schemeClr val="dk1"/>
                </a:fontRef>
              </p:style>
              <p:txBody>
                <a:bodyPr anchor="ctr"/>
                <a:lstStyle/>
                <a:p>
                  <a:pPr algn="ctr"/>
                  <a:r>
                    <a:rPr lang="en-US" sz="1400" dirty="0" smtClean="0">
                      <a:cs typeface="Arial" charset="0"/>
                    </a:rPr>
                    <a:t>Gateway API</a:t>
                  </a:r>
                  <a:endParaRPr lang="en-US" sz="1400" dirty="0">
                    <a:cs typeface="Arial" charset="0"/>
                  </a:endParaRPr>
                </a:p>
              </p:txBody>
            </p:sp>
            <p:sp>
              <p:nvSpPr>
                <p:cNvPr id="38" name="Rounded Rectangle 37"/>
                <p:cNvSpPr>
                  <a:spLocks noChangeArrowheads="1"/>
                </p:cNvSpPr>
                <p:nvPr/>
              </p:nvSpPr>
              <p:spPr bwMode="auto">
                <a:xfrm>
                  <a:off x="2362200" y="457200"/>
                  <a:ext cx="914400" cy="457200"/>
                </a:xfrm>
                <a:prstGeom prst="roundRect">
                  <a:avLst>
                    <a:gd name="adj" fmla="val 14806"/>
                  </a:avLst>
                </a:prstGeom>
                <a:solidFill>
                  <a:srgbClr val="84C50F"/>
                </a:solidFill>
                <a:ln>
                  <a:headEnd/>
                  <a:tailEnd/>
                </a:ln>
              </p:spPr>
              <p:style>
                <a:lnRef idx="2">
                  <a:schemeClr val="dk1"/>
                </a:lnRef>
                <a:fillRef idx="1">
                  <a:schemeClr val="lt1"/>
                </a:fillRef>
                <a:effectRef idx="0">
                  <a:schemeClr val="dk1"/>
                </a:effectRef>
                <a:fontRef idx="minor">
                  <a:schemeClr val="dk1"/>
                </a:fontRef>
              </p:style>
              <p:txBody>
                <a:bodyPr anchor="ctr"/>
                <a:lstStyle/>
                <a:p>
                  <a:pPr algn="ctr"/>
                  <a:r>
                    <a:rPr lang="en-US" sz="1400" dirty="0" smtClean="0">
                      <a:cs typeface="Arial" charset="0"/>
                    </a:rPr>
                    <a:t>XMPP</a:t>
                  </a:r>
                  <a:endParaRPr lang="en-US" sz="1400" dirty="0">
                    <a:cs typeface="Arial" charset="0"/>
                  </a:endParaRPr>
                </a:p>
              </p:txBody>
            </p:sp>
            <p:sp>
              <p:nvSpPr>
                <p:cNvPr id="39" name="Rounded Rectangle 38"/>
                <p:cNvSpPr>
                  <a:spLocks noChangeArrowheads="1"/>
                </p:cNvSpPr>
                <p:nvPr/>
              </p:nvSpPr>
              <p:spPr bwMode="auto">
                <a:xfrm>
                  <a:off x="3352800" y="457200"/>
                  <a:ext cx="914400" cy="457200"/>
                </a:xfrm>
                <a:prstGeom prst="roundRect">
                  <a:avLst>
                    <a:gd name="adj" fmla="val 14806"/>
                  </a:avLst>
                </a:prstGeom>
                <a:ln>
                  <a:headEnd/>
                  <a:tailEnd/>
                </a:ln>
              </p:spPr>
              <p:style>
                <a:lnRef idx="2">
                  <a:schemeClr val="dk1"/>
                </a:lnRef>
                <a:fillRef idx="1">
                  <a:schemeClr val="lt1"/>
                </a:fillRef>
                <a:effectRef idx="0">
                  <a:schemeClr val="dk1"/>
                </a:effectRef>
                <a:fontRef idx="minor">
                  <a:schemeClr val="dk1"/>
                </a:fontRef>
              </p:style>
              <p:txBody>
                <a:bodyPr anchor="ctr"/>
                <a:lstStyle/>
                <a:p>
                  <a:pPr algn="ctr"/>
                  <a:r>
                    <a:rPr lang="en-US" sz="1400" dirty="0" smtClean="0">
                      <a:cs typeface="Arial" charset="0"/>
                    </a:rPr>
                    <a:t>AMQP</a:t>
                  </a:r>
                  <a:endParaRPr lang="en-US" sz="1400" dirty="0">
                    <a:cs typeface="Arial" charset="0"/>
                  </a:endParaRPr>
                </a:p>
              </p:txBody>
            </p:sp>
            <p:sp>
              <p:nvSpPr>
                <p:cNvPr id="40" name="Rounded Rectangle 39"/>
                <p:cNvSpPr>
                  <a:spLocks noChangeArrowheads="1"/>
                </p:cNvSpPr>
                <p:nvPr/>
              </p:nvSpPr>
              <p:spPr bwMode="auto">
                <a:xfrm>
                  <a:off x="4343400" y="457200"/>
                  <a:ext cx="914400" cy="457200"/>
                </a:xfrm>
                <a:prstGeom prst="roundRect">
                  <a:avLst>
                    <a:gd name="adj" fmla="val 14806"/>
                  </a:avLst>
                </a:prstGeom>
                <a:ln>
                  <a:headEnd/>
                  <a:tailEnd/>
                </a:ln>
              </p:spPr>
              <p:style>
                <a:lnRef idx="2">
                  <a:schemeClr val="dk1"/>
                </a:lnRef>
                <a:fillRef idx="1">
                  <a:schemeClr val="lt1"/>
                </a:fillRef>
                <a:effectRef idx="0">
                  <a:schemeClr val="dk1"/>
                </a:effectRef>
                <a:fontRef idx="minor">
                  <a:schemeClr val="dk1"/>
                </a:fontRef>
              </p:style>
              <p:txBody>
                <a:bodyPr anchor="ctr"/>
                <a:lstStyle/>
                <a:p>
                  <a:pPr algn="ctr"/>
                  <a:r>
                    <a:rPr lang="en-US" sz="1400" dirty="0" smtClean="0">
                      <a:cs typeface="Arial" charset="0"/>
                    </a:rPr>
                    <a:t>HTTP</a:t>
                  </a:r>
                  <a:endParaRPr lang="en-US" sz="1400" dirty="0">
                    <a:cs typeface="Arial" charset="0"/>
                  </a:endParaRPr>
                </a:p>
              </p:txBody>
            </p:sp>
          </p:grpSp>
          <p:cxnSp>
            <p:nvCxnSpPr>
              <p:cNvPr id="41" name="Straight Arrow Connector 40"/>
              <p:cNvCxnSpPr>
                <a:stCxn id="25" idx="2"/>
                <a:endCxn id="8" idx="0"/>
              </p:cNvCxnSpPr>
              <p:nvPr/>
            </p:nvCxnSpPr>
            <p:spPr>
              <a:xfrm>
                <a:off x="3352800" y="3810000"/>
                <a:ext cx="0" cy="228600"/>
              </a:xfrm>
              <a:prstGeom prst="straightConnector1">
                <a:avLst/>
              </a:prstGeom>
              <a:noFill/>
              <a:ln w="3175">
                <a:solidFill>
                  <a:schemeClr val="tx1"/>
                </a:solidFill>
                <a:miter lim="800000"/>
                <a:headEnd type="none"/>
                <a:tailEnd type="arrow" w="med" len="med"/>
              </a:ln>
              <a:effectLst>
                <a:outerShdw blurRad="40000" dist="23000" dir="5400000" rotWithShape="0">
                  <a:srgbClr val="000000">
                    <a:alpha val="34998"/>
                  </a:srgbClr>
                </a:outerShdw>
              </a:effectLst>
            </p:spPr>
          </p:cxnSp>
        </p:grpSp>
        <p:cxnSp>
          <p:nvCxnSpPr>
            <p:cNvPr id="44" name="Straight Arrow Connector 43"/>
            <p:cNvCxnSpPr/>
            <p:nvPr/>
          </p:nvCxnSpPr>
          <p:spPr>
            <a:xfrm flipH="1">
              <a:off x="1948070" y="1905000"/>
              <a:ext cx="185530" cy="0"/>
            </a:xfrm>
            <a:prstGeom prst="straightConnector1">
              <a:avLst/>
            </a:prstGeom>
            <a:noFill/>
            <a:ln w="3175">
              <a:solidFill>
                <a:schemeClr val="tx1"/>
              </a:solidFill>
              <a:miter lim="800000"/>
              <a:headEnd type="none"/>
              <a:tailEnd type="arrow" w="med" len="med"/>
            </a:ln>
            <a:effectLst>
              <a:outerShdw blurRad="40000" dist="23000" dir="5400000" rotWithShape="0">
                <a:srgbClr val="000000">
                  <a:alpha val="34998"/>
                </a:srgbClr>
              </a:outerShdw>
            </a:effectLst>
          </p:spPr>
        </p:cxnSp>
      </p:grpSp>
      <p:sp>
        <p:nvSpPr>
          <p:cNvPr id="81" name="Rounded Rectangle 80"/>
          <p:cNvSpPr>
            <a:spLocks noChangeArrowheads="1"/>
          </p:cNvSpPr>
          <p:nvPr/>
        </p:nvSpPr>
        <p:spPr bwMode="auto">
          <a:xfrm>
            <a:off x="6096000" y="1752600"/>
            <a:ext cx="228600" cy="228600"/>
          </a:xfrm>
          <a:prstGeom prst="roundRect">
            <a:avLst>
              <a:gd name="adj" fmla="val 14806"/>
            </a:avLst>
          </a:prstGeom>
          <a:ln>
            <a:headEnd/>
            <a:tailEnd/>
          </a:ln>
        </p:spPr>
        <p:style>
          <a:lnRef idx="1">
            <a:schemeClr val="dk1"/>
          </a:lnRef>
          <a:fillRef idx="2">
            <a:schemeClr val="dk1"/>
          </a:fillRef>
          <a:effectRef idx="1">
            <a:schemeClr val="dk1"/>
          </a:effectRef>
          <a:fontRef idx="minor">
            <a:schemeClr val="dk1"/>
          </a:fontRef>
        </p:style>
        <p:txBody>
          <a:bodyPr anchor="t"/>
          <a:lstStyle/>
          <a:p>
            <a:pPr algn="ctr"/>
            <a:endParaRPr lang="en-US" sz="1600">
              <a:solidFill>
                <a:srgbClr val="000000"/>
              </a:solidFill>
            </a:endParaRPr>
          </a:p>
        </p:txBody>
      </p:sp>
      <p:sp>
        <p:nvSpPr>
          <p:cNvPr id="82" name="TextBox 60"/>
          <p:cNvSpPr txBox="1">
            <a:spLocks noChangeArrowheads="1"/>
          </p:cNvSpPr>
          <p:nvPr/>
        </p:nvSpPr>
        <p:spPr bwMode="auto">
          <a:xfrm>
            <a:off x="6380992" y="1752600"/>
            <a:ext cx="56961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charset="0"/>
                <a:ea typeface="ＭＳ Ｐゴシック" charset="0"/>
                <a:cs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algn="ctr" eaLnBrk="0" fontAlgn="base" hangingPunct="0">
              <a:spcBef>
                <a:spcPct val="50000"/>
              </a:spcBef>
              <a:spcAft>
                <a:spcPct val="0"/>
              </a:spcAft>
              <a:defRPr sz="2000">
                <a:solidFill>
                  <a:schemeClr val="tx1"/>
                </a:solidFill>
                <a:latin typeface="Arial" charset="0"/>
                <a:ea typeface="ＭＳ Ｐゴシック" charset="0"/>
              </a:defRPr>
            </a:lvl6pPr>
            <a:lvl7pPr marL="2971800" indent="-228600" algn="ctr" eaLnBrk="0" fontAlgn="base" hangingPunct="0">
              <a:spcBef>
                <a:spcPct val="50000"/>
              </a:spcBef>
              <a:spcAft>
                <a:spcPct val="0"/>
              </a:spcAft>
              <a:defRPr sz="2000">
                <a:solidFill>
                  <a:schemeClr val="tx1"/>
                </a:solidFill>
                <a:latin typeface="Arial" charset="0"/>
                <a:ea typeface="ＭＳ Ｐゴシック" charset="0"/>
              </a:defRPr>
            </a:lvl7pPr>
            <a:lvl8pPr marL="3429000" indent="-228600" algn="ctr" eaLnBrk="0" fontAlgn="base" hangingPunct="0">
              <a:spcBef>
                <a:spcPct val="50000"/>
              </a:spcBef>
              <a:spcAft>
                <a:spcPct val="0"/>
              </a:spcAft>
              <a:defRPr sz="2000">
                <a:solidFill>
                  <a:schemeClr val="tx1"/>
                </a:solidFill>
                <a:latin typeface="Arial" charset="0"/>
                <a:ea typeface="ＭＳ Ｐゴシック" charset="0"/>
              </a:defRPr>
            </a:lvl8pPr>
            <a:lvl9pPr marL="3886200" indent="-228600" algn="ctr" eaLnBrk="0" fontAlgn="base" hangingPunct="0">
              <a:spcBef>
                <a:spcPct val="50000"/>
              </a:spcBef>
              <a:spcAft>
                <a:spcPct val="0"/>
              </a:spcAft>
              <a:defRPr sz="2000">
                <a:solidFill>
                  <a:schemeClr val="tx1"/>
                </a:solidFill>
                <a:latin typeface="Arial" charset="0"/>
                <a:ea typeface="ＭＳ Ｐゴシック" charset="0"/>
              </a:defRPr>
            </a:lvl9pPr>
          </a:lstStyle>
          <a:p>
            <a:pPr eaLnBrk="1" hangingPunct="1"/>
            <a:r>
              <a:rPr lang="en-US" sz="1200" dirty="0" smtClean="0"/>
              <a:t>Layer</a:t>
            </a:r>
            <a:endParaRPr lang="en-US" sz="1200" dirty="0"/>
          </a:p>
        </p:txBody>
      </p:sp>
      <p:sp>
        <p:nvSpPr>
          <p:cNvPr id="83" name="Rectangle 82"/>
          <p:cNvSpPr>
            <a:spLocks noChangeArrowheads="1"/>
          </p:cNvSpPr>
          <p:nvPr/>
        </p:nvSpPr>
        <p:spPr bwMode="auto">
          <a:xfrm>
            <a:off x="4953000" y="1219200"/>
            <a:ext cx="4038600" cy="1371600"/>
          </a:xfrm>
          <a:prstGeom prst="rect">
            <a:avLst/>
          </a:prstGeom>
          <a:noFill/>
          <a:ln w="9525">
            <a:solidFill>
              <a:srgbClr val="727D82"/>
            </a:solidFill>
            <a:miter lim="800000"/>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lstStyle/>
          <a:p>
            <a:pPr>
              <a:defRPr/>
            </a:pPr>
            <a:r>
              <a:rPr lang="en-US" b="1" dirty="0">
                <a:solidFill>
                  <a:schemeClr val="dk1"/>
                </a:solidFill>
                <a:latin typeface="+mn-lt"/>
                <a:ea typeface="+mn-ea"/>
                <a:cs typeface="+mn-cs"/>
              </a:rPr>
              <a:t>Legend</a:t>
            </a:r>
          </a:p>
        </p:txBody>
      </p:sp>
      <p:grpSp>
        <p:nvGrpSpPr>
          <p:cNvPr id="84" name="Group 83"/>
          <p:cNvGrpSpPr/>
          <p:nvPr/>
        </p:nvGrpSpPr>
        <p:grpSpPr>
          <a:xfrm>
            <a:off x="5029200" y="1752600"/>
            <a:ext cx="953218" cy="747058"/>
            <a:chOff x="7162800" y="1684966"/>
            <a:chExt cx="953218" cy="747058"/>
          </a:xfrm>
        </p:grpSpPr>
        <p:sp>
          <p:nvSpPr>
            <p:cNvPr id="85" name="Rectangle 84"/>
            <p:cNvSpPr/>
            <p:nvPr/>
          </p:nvSpPr>
          <p:spPr>
            <a:xfrm>
              <a:off x="7239000" y="1684966"/>
              <a:ext cx="228600" cy="223838"/>
            </a:xfrm>
            <a:prstGeom prst="rect">
              <a:avLst/>
            </a:prstGeom>
            <a:ln/>
          </p:spPr>
          <p:style>
            <a:lnRef idx="2">
              <a:schemeClr val="dk1"/>
            </a:lnRef>
            <a:fillRef idx="1">
              <a:schemeClr val="lt1"/>
            </a:fillRef>
            <a:effectRef idx="0">
              <a:schemeClr val="dk1"/>
            </a:effectRef>
            <a:fontRef idx="minor">
              <a:schemeClr val="dk1"/>
            </a:fontRef>
          </p:style>
          <p:txBody>
            <a:bodyPr anchor="ctr"/>
            <a:lstStyle/>
            <a:p>
              <a:pPr>
                <a:defRPr/>
              </a:pPr>
              <a:r>
                <a:rPr lang="en-US" sz="1200" dirty="0">
                  <a:cs typeface="Arial"/>
                </a:rPr>
                <a:t>A</a:t>
              </a:r>
            </a:p>
          </p:txBody>
        </p:sp>
        <p:sp>
          <p:nvSpPr>
            <p:cNvPr id="86" name="Rectangle 85"/>
            <p:cNvSpPr/>
            <p:nvPr/>
          </p:nvSpPr>
          <p:spPr>
            <a:xfrm>
              <a:off x="7720496" y="1684966"/>
              <a:ext cx="228600" cy="223838"/>
            </a:xfrm>
            <a:prstGeom prst="rect">
              <a:avLst/>
            </a:prstGeom>
            <a:ln/>
          </p:spPr>
          <p:style>
            <a:lnRef idx="2">
              <a:schemeClr val="dk1"/>
            </a:lnRef>
            <a:fillRef idx="1">
              <a:schemeClr val="lt1"/>
            </a:fillRef>
            <a:effectRef idx="0">
              <a:schemeClr val="dk1"/>
            </a:effectRef>
            <a:fontRef idx="minor">
              <a:schemeClr val="dk1"/>
            </a:fontRef>
          </p:style>
          <p:txBody>
            <a:bodyPr anchor="ctr"/>
            <a:lstStyle/>
            <a:p>
              <a:pPr>
                <a:defRPr/>
              </a:pPr>
              <a:r>
                <a:rPr lang="en-US" sz="1200" dirty="0">
                  <a:cs typeface="Arial"/>
                </a:rPr>
                <a:t>B</a:t>
              </a:r>
            </a:p>
          </p:txBody>
        </p:sp>
        <p:sp>
          <p:nvSpPr>
            <p:cNvPr id="87" name="TextBox 86"/>
            <p:cNvSpPr txBox="1"/>
            <p:nvPr/>
          </p:nvSpPr>
          <p:spPr>
            <a:xfrm>
              <a:off x="7162800" y="1908804"/>
              <a:ext cx="953218" cy="523220"/>
            </a:xfrm>
            <a:prstGeom prst="rect">
              <a:avLst/>
            </a:prstGeom>
            <a:noFill/>
          </p:spPr>
          <p:txBody>
            <a:bodyPr wrap="none" rtlCol="0">
              <a:spAutoFit/>
            </a:bodyPr>
            <a:lstStyle/>
            <a:p>
              <a:r>
                <a:rPr lang="en-US" sz="1400" dirty="0" smtClean="0"/>
                <a:t>A allowed </a:t>
              </a:r>
            </a:p>
            <a:p>
              <a:r>
                <a:rPr lang="en-US" sz="1400" dirty="0" smtClean="0"/>
                <a:t>to use B</a:t>
              </a:r>
              <a:endParaRPr lang="en-US" sz="1400" dirty="0"/>
            </a:p>
          </p:txBody>
        </p:sp>
        <p:cxnSp>
          <p:nvCxnSpPr>
            <p:cNvPr id="88" name="Straight Arrow Connector 87"/>
            <p:cNvCxnSpPr>
              <a:stCxn id="85" idx="3"/>
              <a:endCxn id="86" idx="1"/>
            </p:cNvCxnSpPr>
            <p:nvPr/>
          </p:nvCxnSpPr>
          <p:spPr>
            <a:xfrm>
              <a:off x="7467600" y="1796885"/>
              <a:ext cx="252896" cy="0"/>
            </a:xfrm>
            <a:prstGeom prst="straightConnector1">
              <a:avLst/>
            </a:prstGeom>
            <a:noFill/>
            <a:ln w="3175">
              <a:solidFill>
                <a:schemeClr val="tx1"/>
              </a:solidFill>
              <a:miter lim="800000"/>
              <a:headEnd type="none"/>
              <a:tailEnd type="arrow" w="med" len="med"/>
            </a:ln>
            <a:effectLst>
              <a:outerShdw blurRad="40000" dist="23000" dir="5400000" rotWithShape="0">
                <a:srgbClr val="000000">
                  <a:alpha val="34998"/>
                </a:srgbClr>
              </a:outerShdw>
            </a:effectLst>
          </p:spPr>
        </p:cxnSp>
      </p:grpSp>
      <p:grpSp>
        <p:nvGrpSpPr>
          <p:cNvPr id="89" name="Group 88"/>
          <p:cNvGrpSpPr/>
          <p:nvPr/>
        </p:nvGrpSpPr>
        <p:grpSpPr>
          <a:xfrm>
            <a:off x="7126588" y="1219200"/>
            <a:ext cx="1659814" cy="886599"/>
            <a:chOff x="7126588" y="2618601"/>
            <a:chExt cx="1659814" cy="886599"/>
          </a:xfrm>
        </p:grpSpPr>
        <p:sp>
          <p:nvSpPr>
            <p:cNvPr id="90" name="TextBox 60"/>
            <p:cNvSpPr txBox="1">
              <a:spLocks noChangeArrowheads="1"/>
            </p:cNvSpPr>
            <p:nvPr/>
          </p:nvSpPr>
          <p:spPr bwMode="auto">
            <a:xfrm>
              <a:off x="7523992" y="2847201"/>
              <a:ext cx="126241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charset="0"/>
                  <a:ea typeface="ＭＳ Ｐゴシック" charset="0"/>
                  <a:cs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algn="ctr" eaLnBrk="0" fontAlgn="base" hangingPunct="0">
                <a:spcBef>
                  <a:spcPct val="50000"/>
                </a:spcBef>
                <a:spcAft>
                  <a:spcPct val="0"/>
                </a:spcAft>
                <a:defRPr sz="2000">
                  <a:solidFill>
                    <a:schemeClr val="tx1"/>
                  </a:solidFill>
                  <a:latin typeface="Arial" charset="0"/>
                  <a:ea typeface="ＭＳ Ｐゴシック" charset="0"/>
                </a:defRPr>
              </a:lvl6pPr>
              <a:lvl7pPr marL="2971800" indent="-228600" algn="ctr" eaLnBrk="0" fontAlgn="base" hangingPunct="0">
                <a:spcBef>
                  <a:spcPct val="50000"/>
                </a:spcBef>
                <a:spcAft>
                  <a:spcPct val="0"/>
                </a:spcAft>
                <a:defRPr sz="2000">
                  <a:solidFill>
                    <a:schemeClr val="tx1"/>
                  </a:solidFill>
                  <a:latin typeface="Arial" charset="0"/>
                  <a:ea typeface="ＭＳ Ｐゴシック" charset="0"/>
                </a:defRPr>
              </a:lvl7pPr>
              <a:lvl8pPr marL="3429000" indent="-228600" algn="ctr" eaLnBrk="0" fontAlgn="base" hangingPunct="0">
                <a:spcBef>
                  <a:spcPct val="50000"/>
                </a:spcBef>
                <a:spcAft>
                  <a:spcPct val="0"/>
                </a:spcAft>
                <a:defRPr sz="2000">
                  <a:solidFill>
                    <a:schemeClr val="tx1"/>
                  </a:solidFill>
                  <a:latin typeface="Arial" charset="0"/>
                  <a:ea typeface="ＭＳ Ｐゴシック" charset="0"/>
                </a:defRPr>
              </a:lvl8pPr>
              <a:lvl9pPr marL="3886200" indent="-228600" algn="ctr" eaLnBrk="0" fontAlgn="base" hangingPunct="0">
                <a:spcBef>
                  <a:spcPct val="50000"/>
                </a:spcBef>
                <a:spcAft>
                  <a:spcPct val="0"/>
                </a:spcAft>
                <a:defRPr sz="2000">
                  <a:solidFill>
                    <a:schemeClr val="tx1"/>
                  </a:solidFill>
                  <a:latin typeface="Arial" charset="0"/>
                  <a:ea typeface="ＭＳ Ｐゴシック" charset="0"/>
                </a:defRPr>
              </a:lvl9pPr>
            </a:lstStyle>
            <a:p>
              <a:pPr eaLnBrk="1" hangingPunct="1"/>
              <a:r>
                <a:rPr lang="en-US" sz="1200" dirty="0" smtClean="0"/>
                <a:t>Not constructed</a:t>
              </a:r>
              <a:endParaRPr lang="en-US" sz="1200" dirty="0"/>
            </a:p>
          </p:txBody>
        </p:sp>
        <p:sp>
          <p:nvSpPr>
            <p:cNvPr id="91" name="Rounded Rectangle 90"/>
            <p:cNvSpPr>
              <a:spLocks noChangeArrowheads="1"/>
            </p:cNvSpPr>
            <p:nvPr/>
          </p:nvSpPr>
          <p:spPr bwMode="auto">
            <a:xfrm>
              <a:off x="7239000" y="2886721"/>
              <a:ext cx="228600" cy="228600"/>
            </a:xfrm>
            <a:prstGeom prst="roundRect">
              <a:avLst>
                <a:gd name="adj" fmla="val 14806"/>
              </a:avLst>
            </a:prstGeom>
            <a:ln>
              <a:headEnd/>
              <a:tailEnd/>
            </a:ln>
          </p:spPr>
          <p:style>
            <a:lnRef idx="2">
              <a:schemeClr val="dk1"/>
            </a:lnRef>
            <a:fillRef idx="1">
              <a:schemeClr val="lt1"/>
            </a:fillRef>
            <a:effectRef idx="0">
              <a:schemeClr val="dk1"/>
            </a:effectRef>
            <a:fontRef idx="minor">
              <a:schemeClr val="dk1"/>
            </a:fontRef>
          </p:style>
          <p:txBody>
            <a:bodyPr anchor="ctr"/>
            <a:lstStyle/>
            <a:p>
              <a:pPr algn="ctr"/>
              <a:endParaRPr lang="en-US" sz="1400">
                <a:cs typeface="Arial" charset="0"/>
              </a:endParaRPr>
            </a:p>
          </p:txBody>
        </p:sp>
        <p:sp>
          <p:nvSpPr>
            <p:cNvPr id="92" name="TextBox 60"/>
            <p:cNvSpPr txBox="1">
              <a:spLocks noChangeArrowheads="1"/>
            </p:cNvSpPr>
            <p:nvPr/>
          </p:nvSpPr>
          <p:spPr bwMode="auto">
            <a:xfrm>
              <a:off x="7523992" y="3228201"/>
              <a:ext cx="101437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charset="0"/>
                  <a:ea typeface="ＭＳ Ｐゴシック" charset="0"/>
                  <a:cs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algn="ctr" eaLnBrk="0" fontAlgn="base" hangingPunct="0">
                <a:spcBef>
                  <a:spcPct val="50000"/>
                </a:spcBef>
                <a:spcAft>
                  <a:spcPct val="0"/>
                </a:spcAft>
                <a:defRPr sz="2000">
                  <a:solidFill>
                    <a:schemeClr val="tx1"/>
                  </a:solidFill>
                  <a:latin typeface="Arial" charset="0"/>
                  <a:ea typeface="ＭＳ Ｐゴシック" charset="0"/>
                </a:defRPr>
              </a:lvl6pPr>
              <a:lvl7pPr marL="2971800" indent="-228600" algn="ctr" eaLnBrk="0" fontAlgn="base" hangingPunct="0">
                <a:spcBef>
                  <a:spcPct val="50000"/>
                </a:spcBef>
                <a:spcAft>
                  <a:spcPct val="0"/>
                </a:spcAft>
                <a:defRPr sz="2000">
                  <a:solidFill>
                    <a:schemeClr val="tx1"/>
                  </a:solidFill>
                  <a:latin typeface="Arial" charset="0"/>
                  <a:ea typeface="ＭＳ Ｐゴシック" charset="0"/>
                </a:defRPr>
              </a:lvl7pPr>
              <a:lvl8pPr marL="3429000" indent="-228600" algn="ctr" eaLnBrk="0" fontAlgn="base" hangingPunct="0">
                <a:spcBef>
                  <a:spcPct val="50000"/>
                </a:spcBef>
                <a:spcAft>
                  <a:spcPct val="0"/>
                </a:spcAft>
                <a:defRPr sz="2000">
                  <a:solidFill>
                    <a:schemeClr val="tx1"/>
                  </a:solidFill>
                  <a:latin typeface="Arial" charset="0"/>
                  <a:ea typeface="ＭＳ Ｐゴシック" charset="0"/>
                </a:defRPr>
              </a:lvl8pPr>
              <a:lvl9pPr marL="3886200" indent="-228600" algn="ctr" eaLnBrk="0" fontAlgn="base" hangingPunct="0">
                <a:spcBef>
                  <a:spcPct val="50000"/>
                </a:spcBef>
                <a:spcAft>
                  <a:spcPct val="0"/>
                </a:spcAft>
                <a:defRPr sz="2000">
                  <a:solidFill>
                    <a:schemeClr val="tx1"/>
                  </a:solidFill>
                  <a:latin typeface="Arial" charset="0"/>
                  <a:ea typeface="ＭＳ Ｐゴシック" charset="0"/>
                </a:defRPr>
              </a:lvl9pPr>
            </a:lstStyle>
            <a:p>
              <a:pPr eaLnBrk="1" hangingPunct="1"/>
              <a:r>
                <a:rPr lang="en-US" sz="1200" dirty="0" smtClean="0"/>
                <a:t>Constructed</a:t>
              </a:r>
              <a:endParaRPr lang="en-US" sz="1200" dirty="0"/>
            </a:p>
          </p:txBody>
        </p:sp>
        <p:sp>
          <p:nvSpPr>
            <p:cNvPr id="93" name="Rounded Rectangle 92"/>
            <p:cNvSpPr>
              <a:spLocks noChangeArrowheads="1"/>
            </p:cNvSpPr>
            <p:nvPr/>
          </p:nvSpPr>
          <p:spPr bwMode="auto">
            <a:xfrm>
              <a:off x="7239000" y="3267721"/>
              <a:ext cx="228600" cy="228600"/>
            </a:xfrm>
            <a:prstGeom prst="roundRect">
              <a:avLst>
                <a:gd name="adj" fmla="val 14806"/>
              </a:avLst>
            </a:prstGeom>
            <a:solidFill>
              <a:srgbClr val="84C50F"/>
            </a:solidFill>
            <a:ln>
              <a:headEnd/>
              <a:tailEnd/>
            </a:ln>
          </p:spPr>
          <p:style>
            <a:lnRef idx="2">
              <a:schemeClr val="dk1"/>
            </a:lnRef>
            <a:fillRef idx="1">
              <a:schemeClr val="lt1"/>
            </a:fillRef>
            <a:effectRef idx="0">
              <a:schemeClr val="dk1"/>
            </a:effectRef>
            <a:fontRef idx="minor">
              <a:schemeClr val="dk1"/>
            </a:fontRef>
          </p:style>
          <p:txBody>
            <a:bodyPr anchor="ctr"/>
            <a:lstStyle/>
            <a:p>
              <a:pPr algn="ctr"/>
              <a:endParaRPr lang="en-US" sz="1400">
                <a:cs typeface="Arial" charset="0"/>
              </a:endParaRPr>
            </a:p>
          </p:txBody>
        </p:sp>
        <p:sp>
          <p:nvSpPr>
            <p:cNvPr id="94" name="TextBox 60"/>
            <p:cNvSpPr txBox="1">
              <a:spLocks noChangeArrowheads="1"/>
            </p:cNvSpPr>
            <p:nvPr/>
          </p:nvSpPr>
          <p:spPr bwMode="auto">
            <a:xfrm>
              <a:off x="7126588" y="2618601"/>
              <a:ext cx="68938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charset="0"/>
                  <a:ea typeface="ＭＳ Ｐゴシック" charset="0"/>
                  <a:cs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algn="ctr" eaLnBrk="0" fontAlgn="base" hangingPunct="0">
                <a:spcBef>
                  <a:spcPct val="50000"/>
                </a:spcBef>
                <a:spcAft>
                  <a:spcPct val="0"/>
                </a:spcAft>
                <a:defRPr sz="2000">
                  <a:solidFill>
                    <a:schemeClr val="tx1"/>
                  </a:solidFill>
                  <a:latin typeface="Arial" charset="0"/>
                  <a:ea typeface="ＭＳ Ｐゴシック" charset="0"/>
                </a:defRPr>
              </a:lvl6pPr>
              <a:lvl7pPr marL="2971800" indent="-228600" algn="ctr" eaLnBrk="0" fontAlgn="base" hangingPunct="0">
                <a:spcBef>
                  <a:spcPct val="50000"/>
                </a:spcBef>
                <a:spcAft>
                  <a:spcPct val="0"/>
                </a:spcAft>
                <a:defRPr sz="2000">
                  <a:solidFill>
                    <a:schemeClr val="tx1"/>
                  </a:solidFill>
                  <a:latin typeface="Arial" charset="0"/>
                  <a:ea typeface="ＭＳ Ｐゴシック" charset="0"/>
                </a:defRPr>
              </a:lvl7pPr>
              <a:lvl8pPr marL="3429000" indent="-228600" algn="ctr" eaLnBrk="0" fontAlgn="base" hangingPunct="0">
                <a:spcBef>
                  <a:spcPct val="50000"/>
                </a:spcBef>
                <a:spcAft>
                  <a:spcPct val="0"/>
                </a:spcAft>
                <a:defRPr sz="2000">
                  <a:solidFill>
                    <a:schemeClr val="tx1"/>
                  </a:solidFill>
                  <a:latin typeface="Arial" charset="0"/>
                  <a:ea typeface="ＭＳ Ｐゴシック" charset="0"/>
                </a:defRPr>
              </a:lvl8pPr>
              <a:lvl9pPr marL="3886200" indent="-228600" algn="ctr" eaLnBrk="0" fontAlgn="base" hangingPunct="0">
                <a:spcBef>
                  <a:spcPct val="50000"/>
                </a:spcBef>
                <a:spcAft>
                  <a:spcPct val="0"/>
                </a:spcAft>
                <a:defRPr sz="2000">
                  <a:solidFill>
                    <a:schemeClr val="tx1"/>
                  </a:solidFill>
                  <a:latin typeface="Arial" charset="0"/>
                  <a:ea typeface="ＭＳ Ｐゴシック" charset="0"/>
                </a:defRPr>
              </a:lvl9pPr>
            </a:lstStyle>
            <a:p>
              <a:pPr eaLnBrk="1" hangingPunct="1"/>
              <a:r>
                <a:rPr lang="en-US" sz="1200" u="sng" dirty="0" smtClean="0"/>
                <a:t>Module</a:t>
              </a:r>
              <a:endParaRPr lang="en-US" sz="1200" u="sng" dirty="0"/>
            </a:p>
          </p:txBody>
        </p:sp>
      </p:grpSp>
      <p:pic>
        <p:nvPicPr>
          <p:cNvPr id="95" name="Picture 94"/>
          <p:cNvPicPr>
            <a:picLocks noChangeAspect="1"/>
          </p:cNvPicPr>
          <p:nvPr/>
        </p:nvPicPr>
        <p:blipFill>
          <a:blip r:embed="rId3"/>
          <a:stretch>
            <a:fillRect/>
          </a:stretch>
        </p:blipFill>
        <p:spPr>
          <a:xfrm>
            <a:off x="4128312" y="2883743"/>
            <a:ext cx="5015688" cy="3440857"/>
          </a:xfrm>
          <a:prstGeom prst="rect">
            <a:avLst/>
          </a:prstGeom>
        </p:spPr>
      </p:pic>
      <p:sp>
        <p:nvSpPr>
          <p:cNvPr id="56" name="TextBox 12"/>
          <p:cNvSpPr txBox="1">
            <a:spLocks noChangeArrowheads="1"/>
          </p:cNvSpPr>
          <p:nvPr/>
        </p:nvSpPr>
        <p:spPr bwMode="auto">
          <a:xfrm>
            <a:off x="4267200" y="457200"/>
            <a:ext cx="54102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Arial" charset="0"/>
                <a:ea typeface="ＭＳ Ｐゴシック" charset="0"/>
                <a:cs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algn="ctr" eaLnBrk="0" fontAlgn="base" hangingPunct="0">
              <a:spcBef>
                <a:spcPct val="50000"/>
              </a:spcBef>
              <a:spcAft>
                <a:spcPct val="0"/>
              </a:spcAft>
              <a:defRPr sz="2000">
                <a:solidFill>
                  <a:schemeClr val="tx1"/>
                </a:solidFill>
                <a:latin typeface="Arial" charset="0"/>
                <a:ea typeface="ＭＳ Ｐゴシック" charset="0"/>
              </a:defRPr>
            </a:lvl6pPr>
            <a:lvl7pPr marL="2971800" indent="-228600" algn="ctr" eaLnBrk="0" fontAlgn="base" hangingPunct="0">
              <a:spcBef>
                <a:spcPct val="50000"/>
              </a:spcBef>
              <a:spcAft>
                <a:spcPct val="0"/>
              </a:spcAft>
              <a:defRPr sz="2000">
                <a:solidFill>
                  <a:schemeClr val="tx1"/>
                </a:solidFill>
                <a:latin typeface="Arial" charset="0"/>
                <a:ea typeface="ＭＳ Ｐゴシック" charset="0"/>
              </a:defRPr>
            </a:lvl7pPr>
            <a:lvl8pPr marL="3429000" indent="-228600" algn="ctr" eaLnBrk="0" fontAlgn="base" hangingPunct="0">
              <a:spcBef>
                <a:spcPct val="50000"/>
              </a:spcBef>
              <a:spcAft>
                <a:spcPct val="0"/>
              </a:spcAft>
              <a:defRPr sz="2000">
                <a:solidFill>
                  <a:schemeClr val="tx1"/>
                </a:solidFill>
                <a:latin typeface="Arial" charset="0"/>
                <a:ea typeface="ＭＳ Ｐゴシック" charset="0"/>
              </a:defRPr>
            </a:lvl8pPr>
            <a:lvl9pPr marL="3886200" indent="-228600" algn="ctr" eaLnBrk="0" fontAlgn="base" hangingPunct="0">
              <a:spcBef>
                <a:spcPct val="50000"/>
              </a:spcBef>
              <a:spcAft>
                <a:spcPct val="0"/>
              </a:spcAft>
              <a:defRPr sz="2000">
                <a:solidFill>
                  <a:schemeClr val="tx1"/>
                </a:solidFill>
                <a:latin typeface="Arial" charset="0"/>
                <a:ea typeface="ＭＳ Ｐゴシック" charset="0"/>
              </a:defRPr>
            </a:lvl9pPr>
          </a:lstStyle>
          <a:p>
            <a:pPr eaLnBrk="1" hangingPunct="1"/>
            <a:r>
              <a:rPr lang="en-US" sz="1600" dirty="0" smtClean="0">
                <a:latin typeface="Calibri"/>
                <a:cs typeface="Calibri"/>
              </a:rPr>
              <a:t>Project Management / Quality Assurance / </a:t>
            </a:r>
            <a:r>
              <a:rPr lang="en-US" sz="1600" b="1" dirty="0" smtClean="0">
                <a:latin typeface="Calibri"/>
                <a:cs typeface="Calibri"/>
              </a:rPr>
              <a:t>Prototype</a:t>
            </a:r>
            <a:endParaRPr lang="en-US" sz="1600" b="1" dirty="0">
              <a:latin typeface="Calibri"/>
              <a:cs typeface="Calibri"/>
            </a:endParaRPr>
          </a:p>
        </p:txBody>
      </p:sp>
    </p:spTree>
    <p:extLst>
      <p:ext uri="{BB962C8B-B14F-4D97-AF65-F5344CB8AC3E}">
        <p14:creationId xmlns:p14="http://schemas.microsoft.com/office/powerpoint/2010/main" val="36306554"/>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Architectural Prototyping</a:t>
            </a:r>
            <a:endParaRPr lang="en-US" dirty="0"/>
          </a:p>
        </p:txBody>
      </p:sp>
      <p:sp>
        <p:nvSpPr>
          <p:cNvPr id="4" name="Slide Number Placeholder 3"/>
          <p:cNvSpPr>
            <a:spLocks noGrp="1"/>
          </p:cNvSpPr>
          <p:nvPr>
            <p:ph type="sldNum" sz="quarter" idx="10"/>
          </p:nvPr>
        </p:nvSpPr>
        <p:spPr/>
        <p:txBody>
          <a:bodyPr/>
          <a:lstStyle/>
          <a:p>
            <a:fld id="{8BE75BF4-F827-664A-A667-67002CB07057}" type="slidenum">
              <a:rPr lang="en-US" smtClean="0"/>
              <a:pPr/>
              <a:t>31</a:t>
            </a:fld>
            <a:endParaRPr lang="en-US"/>
          </a:p>
        </p:txBody>
      </p:sp>
      <p:grpSp>
        <p:nvGrpSpPr>
          <p:cNvPr id="45" name="Group 44"/>
          <p:cNvGrpSpPr/>
          <p:nvPr/>
        </p:nvGrpSpPr>
        <p:grpSpPr>
          <a:xfrm>
            <a:off x="457200" y="1219200"/>
            <a:ext cx="4267200" cy="5486400"/>
            <a:chOff x="457200" y="1219200"/>
            <a:chExt cx="4267200" cy="5486400"/>
          </a:xfrm>
        </p:grpSpPr>
        <p:grpSp>
          <p:nvGrpSpPr>
            <p:cNvPr id="42" name="Group 41"/>
            <p:cNvGrpSpPr/>
            <p:nvPr/>
          </p:nvGrpSpPr>
          <p:grpSpPr>
            <a:xfrm>
              <a:off x="457200" y="1219200"/>
              <a:ext cx="4267200" cy="5486400"/>
              <a:chOff x="152400" y="-54429"/>
              <a:chExt cx="5257800" cy="6760029"/>
            </a:xfrm>
          </p:grpSpPr>
          <p:sp>
            <p:nvSpPr>
              <p:cNvPr id="5" name="Rounded Rectangle 4"/>
              <p:cNvSpPr>
                <a:spLocks noChangeArrowheads="1"/>
              </p:cNvSpPr>
              <p:nvPr/>
            </p:nvSpPr>
            <p:spPr bwMode="auto">
              <a:xfrm>
                <a:off x="152400" y="-54429"/>
                <a:ext cx="1828799" cy="6074230"/>
              </a:xfrm>
              <a:prstGeom prst="roundRect">
                <a:avLst>
                  <a:gd name="adj" fmla="val 14806"/>
                </a:avLst>
              </a:prstGeom>
              <a:ln>
                <a:headEnd/>
                <a:tailEnd/>
              </a:ln>
            </p:spPr>
            <p:style>
              <a:lnRef idx="1">
                <a:schemeClr val="dk1"/>
              </a:lnRef>
              <a:fillRef idx="2">
                <a:schemeClr val="dk1"/>
              </a:fillRef>
              <a:effectRef idx="1">
                <a:schemeClr val="dk1"/>
              </a:effectRef>
              <a:fontRef idx="minor">
                <a:schemeClr val="dk1"/>
              </a:fontRef>
            </p:style>
            <p:txBody>
              <a:bodyPr anchor="t"/>
              <a:lstStyle/>
              <a:p>
                <a:pPr algn="ctr"/>
                <a:r>
                  <a:rPr lang="en-US" sz="1400" dirty="0" smtClean="0"/>
                  <a:t>Core</a:t>
                </a:r>
                <a:endParaRPr lang="en-US" sz="1400" dirty="0">
                  <a:solidFill>
                    <a:srgbClr val="000000"/>
                  </a:solidFill>
                </a:endParaRPr>
              </a:p>
            </p:txBody>
          </p:sp>
          <p:sp>
            <p:nvSpPr>
              <p:cNvPr id="7" name="Rounded Rectangle 6"/>
              <p:cNvSpPr>
                <a:spLocks noChangeArrowheads="1"/>
              </p:cNvSpPr>
              <p:nvPr/>
            </p:nvSpPr>
            <p:spPr bwMode="auto">
              <a:xfrm>
                <a:off x="152400" y="6248400"/>
                <a:ext cx="4419600" cy="457200"/>
              </a:xfrm>
              <a:prstGeom prst="roundRect">
                <a:avLst>
                  <a:gd name="adj" fmla="val 14806"/>
                </a:avLst>
              </a:prstGeom>
              <a:ln>
                <a:headEnd/>
                <a:tailEnd/>
              </a:ln>
            </p:spPr>
            <p:style>
              <a:lnRef idx="1">
                <a:schemeClr val="dk1"/>
              </a:lnRef>
              <a:fillRef idx="2">
                <a:schemeClr val="dk1"/>
              </a:fillRef>
              <a:effectRef idx="1">
                <a:schemeClr val="dk1"/>
              </a:effectRef>
              <a:fontRef idx="minor">
                <a:schemeClr val="dk1"/>
              </a:fontRef>
            </p:style>
            <p:txBody>
              <a:bodyPr anchor="t"/>
              <a:lstStyle/>
              <a:p>
                <a:pPr algn="ctr"/>
                <a:r>
                  <a:rPr lang="en-US" sz="1400" dirty="0" err="1" smtClean="0"/>
                  <a:t>Datamodel</a:t>
                </a:r>
                <a:endParaRPr lang="en-US" sz="1400" dirty="0">
                  <a:solidFill>
                    <a:srgbClr val="000000"/>
                  </a:solidFill>
                </a:endParaRPr>
              </a:p>
            </p:txBody>
          </p:sp>
          <p:sp>
            <p:nvSpPr>
              <p:cNvPr id="8" name="Rounded Rectangle 7"/>
              <p:cNvSpPr>
                <a:spLocks noChangeArrowheads="1"/>
              </p:cNvSpPr>
              <p:nvPr/>
            </p:nvSpPr>
            <p:spPr bwMode="auto">
              <a:xfrm>
                <a:off x="2209800" y="4038600"/>
                <a:ext cx="2286000" cy="1981200"/>
              </a:xfrm>
              <a:prstGeom prst="roundRect">
                <a:avLst>
                  <a:gd name="adj" fmla="val 14806"/>
                </a:avLst>
              </a:prstGeom>
              <a:ln>
                <a:headEnd/>
                <a:tailEnd/>
              </a:ln>
            </p:spPr>
            <p:style>
              <a:lnRef idx="1">
                <a:schemeClr val="dk1"/>
              </a:lnRef>
              <a:fillRef idx="2">
                <a:schemeClr val="dk1"/>
              </a:fillRef>
              <a:effectRef idx="1">
                <a:schemeClr val="dk1"/>
              </a:effectRef>
              <a:fontRef idx="minor">
                <a:schemeClr val="dk1"/>
              </a:fontRef>
            </p:style>
            <p:txBody>
              <a:bodyPr anchor="t"/>
              <a:lstStyle/>
              <a:p>
                <a:pPr algn="ctr"/>
                <a:r>
                  <a:rPr lang="en-US" sz="1400" dirty="0" smtClean="0"/>
                  <a:t>OpenADR Services</a:t>
                </a:r>
                <a:endParaRPr lang="en-US" sz="1400" dirty="0">
                  <a:solidFill>
                    <a:srgbClr val="000000"/>
                  </a:solidFill>
                </a:endParaRPr>
              </a:p>
            </p:txBody>
          </p:sp>
          <p:sp>
            <p:nvSpPr>
              <p:cNvPr id="9" name="Rounded Rectangle 8"/>
              <p:cNvSpPr>
                <a:spLocks noChangeArrowheads="1"/>
              </p:cNvSpPr>
              <p:nvPr/>
            </p:nvSpPr>
            <p:spPr bwMode="auto">
              <a:xfrm>
                <a:off x="2362200" y="5029200"/>
                <a:ext cx="1981200" cy="381000"/>
              </a:xfrm>
              <a:prstGeom prst="roundRect">
                <a:avLst>
                  <a:gd name="adj" fmla="val 14806"/>
                </a:avLst>
              </a:prstGeom>
              <a:solidFill>
                <a:srgbClr val="84C50F"/>
              </a:solidFill>
              <a:ln>
                <a:headEnd/>
                <a:tailEnd/>
              </a:ln>
            </p:spPr>
            <p:style>
              <a:lnRef idx="2">
                <a:schemeClr val="dk1"/>
              </a:lnRef>
              <a:fillRef idx="1">
                <a:schemeClr val="lt1"/>
              </a:fillRef>
              <a:effectRef idx="0">
                <a:schemeClr val="dk1"/>
              </a:effectRef>
              <a:fontRef idx="minor">
                <a:schemeClr val="dk1"/>
              </a:fontRef>
            </p:style>
            <p:txBody>
              <a:bodyPr anchor="ctr"/>
              <a:lstStyle/>
              <a:p>
                <a:pPr algn="ctr"/>
                <a:r>
                  <a:rPr lang="en-US" sz="1400" dirty="0" smtClean="0">
                    <a:cs typeface="Arial" charset="0"/>
                  </a:rPr>
                  <a:t>Handlers</a:t>
                </a:r>
                <a:endParaRPr lang="en-US" sz="1400" dirty="0">
                  <a:cs typeface="Arial" charset="0"/>
                </a:endParaRPr>
              </a:p>
            </p:txBody>
          </p:sp>
          <p:sp>
            <p:nvSpPr>
              <p:cNvPr id="10" name="Rounded Rectangle 9"/>
              <p:cNvSpPr>
                <a:spLocks noChangeArrowheads="1"/>
              </p:cNvSpPr>
              <p:nvPr/>
            </p:nvSpPr>
            <p:spPr bwMode="auto">
              <a:xfrm>
                <a:off x="2362200" y="5486400"/>
                <a:ext cx="1981200" cy="381000"/>
              </a:xfrm>
              <a:prstGeom prst="roundRect">
                <a:avLst>
                  <a:gd name="adj" fmla="val 14806"/>
                </a:avLst>
              </a:prstGeom>
              <a:solidFill>
                <a:srgbClr val="84C50F"/>
              </a:solidFill>
              <a:ln>
                <a:headEnd/>
                <a:tailEnd/>
              </a:ln>
            </p:spPr>
            <p:style>
              <a:lnRef idx="2">
                <a:schemeClr val="dk1"/>
              </a:lnRef>
              <a:fillRef idx="1">
                <a:schemeClr val="lt1"/>
              </a:fillRef>
              <a:effectRef idx="0">
                <a:schemeClr val="dk1"/>
              </a:effectRef>
              <a:fontRef idx="minor">
                <a:schemeClr val="dk1"/>
              </a:fontRef>
            </p:style>
            <p:txBody>
              <a:bodyPr anchor="ctr"/>
              <a:lstStyle/>
              <a:p>
                <a:pPr algn="ctr"/>
                <a:r>
                  <a:rPr lang="en-US" sz="1400" dirty="0" smtClean="0">
                    <a:cs typeface="Arial" charset="0"/>
                  </a:rPr>
                  <a:t>Framework</a:t>
                </a:r>
                <a:endParaRPr lang="en-US" sz="1400" dirty="0">
                  <a:cs typeface="Arial" charset="0"/>
                </a:endParaRPr>
              </a:p>
            </p:txBody>
          </p:sp>
          <p:sp>
            <p:nvSpPr>
              <p:cNvPr id="11" name="Rounded Rectangle 10"/>
              <p:cNvSpPr>
                <a:spLocks noChangeArrowheads="1"/>
              </p:cNvSpPr>
              <p:nvPr/>
            </p:nvSpPr>
            <p:spPr bwMode="auto">
              <a:xfrm>
                <a:off x="2362200" y="4572000"/>
                <a:ext cx="1981200" cy="381000"/>
              </a:xfrm>
              <a:prstGeom prst="roundRect">
                <a:avLst>
                  <a:gd name="adj" fmla="val 14806"/>
                </a:avLst>
              </a:prstGeom>
              <a:solidFill>
                <a:srgbClr val="84C50F"/>
              </a:solidFill>
              <a:ln>
                <a:headEnd/>
                <a:tailEnd/>
              </a:ln>
            </p:spPr>
            <p:style>
              <a:lnRef idx="2">
                <a:schemeClr val="dk1"/>
              </a:lnRef>
              <a:fillRef idx="1">
                <a:schemeClr val="lt1"/>
              </a:fillRef>
              <a:effectRef idx="0">
                <a:schemeClr val="dk1"/>
              </a:effectRef>
              <a:fontRef idx="minor">
                <a:schemeClr val="dk1"/>
              </a:fontRef>
            </p:style>
            <p:txBody>
              <a:bodyPr anchor="ctr"/>
              <a:lstStyle/>
              <a:p>
                <a:pPr algn="ctr"/>
                <a:r>
                  <a:rPr lang="en-US" sz="1400" dirty="0" smtClean="0">
                    <a:cs typeface="Arial" charset="0"/>
                  </a:rPr>
                  <a:t>Facade</a:t>
                </a:r>
                <a:endParaRPr lang="en-US" sz="1400" dirty="0">
                  <a:cs typeface="Arial" charset="0"/>
                </a:endParaRPr>
              </a:p>
            </p:txBody>
          </p:sp>
          <p:sp>
            <p:nvSpPr>
              <p:cNvPr id="12" name="Rounded Rectangle 11"/>
              <p:cNvSpPr>
                <a:spLocks noChangeArrowheads="1"/>
              </p:cNvSpPr>
              <p:nvPr/>
            </p:nvSpPr>
            <p:spPr bwMode="auto">
              <a:xfrm>
                <a:off x="228600" y="4800600"/>
                <a:ext cx="1676400" cy="385866"/>
              </a:xfrm>
              <a:prstGeom prst="roundRect">
                <a:avLst>
                  <a:gd name="adj" fmla="val 14806"/>
                </a:avLst>
              </a:prstGeom>
              <a:solidFill>
                <a:srgbClr val="84C50F"/>
              </a:solidFill>
              <a:ln>
                <a:headEnd/>
                <a:tailEnd/>
              </a:ln>
            </p:spPr>
            <p:style>
              <a:lnRef idx="2">
                <a:schemeClr val="dk1"/>
              </a:lnRef>
              <a:fillRef idx="1">
                <a:schemeClr val="lt1"/>
              </a:fillRef>
              <a:effectRef idx="0">
                <a:schemeClr val="dk1"/>
              </a:effectRef>
              <a:fontRef idx="minor">
                <a:schemeClr val="dk1"/>
              </a:fontRef>
            </p:style>
            <p:txBody>
              <a:bodyPr anchor="ctr"/>
              <a:lstStyle/>
              <a:p>
                <a:pPr algn="ctr"/>
                <a:r>
                  <a:rPr lang="en-US" sz="1400" dirty="0" smtClean="0">
                    <a:cs typeface="Arial" charset="0"/>
                  </a:rPr>
                  <a:t>Data Access</a:t>
                </a:r>
                <a:endParaRPr lang="en-US" sz="1400" dirty="0">
                  <a:cs typeface="Arial" charset="0"/>
                </a:endParaRPr>
              </a:p>
            </p:txBody>
          </p:sp>
          <p:sp>
            <p:nvSpPr>
              <p:cNvPr id="13" name="Rounded Rectangle 12"/>
              <p:cNvSpPr>
                <a:spLocks noChangeArrowheads="1"/>
              </p:cNvSpPr>
              <p:nvPr/>
            </p:nvSpPr>
            <p:spPr bwMode="auto">
              <a:xfrm>
                <a:off x="838200" y="5481534"/>
                <a:ext cx="1066800" cy="385866"/>
              </a:xfrm>
              <a:prstGeom prst="roundRect">
                <a:avLst>
                  <a:gd name="adj" fmla="val 14806"/>
                </a:avLst>
              </a:prstGeom>
              <a:solidFill>
                <a:srgbClr val="84C50F"/>
              </a:solidFill>
              <a:ln>
                <a:headEnd/>
                <a:tailEnd/>
              </a:ln>
            </p:spPr>
            <p:style>
              <a:lnRef idx="2">
                <a:schemeClr val="dk1"/>
              </a:lnRef>
              <a:fillRef idx="1">
                <a:schemeClr val="lt1"/>
              </a:fillRef>
              <a:effectRef idx="0">
                <a:schemeClr val="dk1"/>
              </a:effectRef>
              <a:fontRef idx="minor">
                <a:schemeClr val="dk1"/>
              </a:fontRef>
            </p:style>
            <p:txBody>
              <a:bodyPr anchor="ctr"/>
              <a:lstStyle/>
              <a:p>
                <a:pPr algn="ctr"/>
                <a:r>
                  <a:rPr lang="en-US" sz="1400" dirty="0" smtClean="0">
                    <a:cs typeface="Arial" charset="0"/>
                  </a:rPr>
                  <a:t>Cache</a:t>
                </a:r>
                <a:endParaRPr lang="en-US" sz="1400" dirty="0">
                  <a:cs typeface="Arial" charset="0"/>
                </a:endParaRPr>
              </a:p>
            </p:txBody>
          </p:sp>
          <p:cxnSp>
            <p:nvCxnSpPr>
              <p:cNvPr id="14" name="Straight Arrow Connector 13"/>
              <p:cNvCxnSpPr>
                <a:endCxn id="13" idx="0"/>
              </p:cNvCxnSpPr>
              <p:nvPr/>
            </p:nvCxnSpPr>
            <p:spPr>
              <a:xfrm>
                <a:off x="1371600" y="5181600"/>
                <a:ext cx="0" cy="299934"/>
              </a:xfrm>
              <a:prstGeom prst="straightConnector1">
                <a:avLst/>
              </a:prstGeom>
              <a:noFill/>
              <a:ln w="3175">
                <a:solidFill>
                  <a:schemeClr val="tx1"/>
                </a:solidFill>
                <a:miter lim="800000"/>
                <a:headEnd type="none"/>
                <a:tailEnd type="arrow" w="med" len="med"/>
              </a:ln>
              <a:effectLst>
                <a:outerShdw blurRad="40000" dist="23000" dir="5400000" rotWithShape="0">
                  <a:srgbClr val="000000">
                    <a:alpha val="34998"/>
                  </a:srgbClr>
                </a:outerShdw>
              </a:effectLst>
            </p:spPr>
          </p:cxnSp>
          <p:cxnSp>
            <p:nvCxnSpPr>
              <p:cNvPr id="15" name="Straight Arrow Connector 14"/>
              <p:cNvCxnSpPr/>
              <p:nvPr/>
            </p:nvCxnSpPr>
            <p:spPr>
              <a:xfrm>
                <a:off x="609600" y="5181600"/>
                <a:ext cx="0" cy="1066800"/>
              </a:xfrm>
              <a:prstGeom prst="straightConnector1">
                <a:avLst/>
              </a:prstGeom>
              <a:noFill/>
              <a:ln w="3175">
                <a:solidFill>
                  <a:schemeClr val="tx1"/>
                </a:solidFill>
                <a:miter lim="800000"/>
                <a:headEnd type="none"/>
                <a:tailEnd type="arrow" w="med" len="med"/>
              </a:ln>
              <a:effectLst>
                <a:outerShdw blurRad="40000" dist="23000" dir="5400000" rotWithShape="0">
                  <a:srgbClr val="000000">
                    <a:alpha val="34998"/>
                  </a:srgbClr>
                </a:outerShdw>
              </a:effectLst>
            </p:spPr>
          </p:cxnSp>
          <p:sp>
            <p:nvSpPr>
              <p:cNvPr id="16" name="Rounded Rectangle 15"/>
              <p:cNvSpPr>
                <a:spLocks noChangeArrowheads="1"/>
              </p:cNvSpPr>
              <p:nvPr/>
            </p:nvSpPr>
            <p:spPr bwMode="auto">
              <a:xfrm>
                <a:off x="228600" y="533400"/>
                <a:ext cx="1676400" cy="385866"/>
              </a:xfrm>
              <a:prstGeom prst="roundRect">
                <a:avLst>
                  <a:gd name="adj" fmla="val 14806"/>
                </a:avLst>
              </a:prstGeom>
              <a:solidFill>
                <a:srgbClr val="84C50F"/>
              </a:solidFill>
              <a:ln>
                <a:headEnd/>
                <a:tailEnd/>
              </a:ln>
            </p:spPr>
            <p:style>
              <a:lnRef idx="2">
                <a:schemeClr val="dk1"/>
              </a:lnRef>
              <a:fillRef idx="1">
                <a:schemeClr val="lt1"/>
              </a:fillRef>
              <a:effectRef idx="0">
                <a:schemeClr val="dk1"/>
              </a:effectRef>
              <a:fontRef idx="minor">
                <a:schemeClr val="dk1"/>
              </a:fontRef>
            </p:style>
            <p:txBody>
              <a:bodyPr anchor="ctr"/>
              <a:lstStyle/>
              <a:p>
                <a:pPr algn="ctr"/>
                <a:r>
                  <a:rPr lang="en-US" sz="1400" dirty="0" smtClean="0">
                    <a:cs typeface="Arial" charset="0"/>
                  </a:rPr>
                  <a:t>Configuration</a:t>
                </a:r>
                <a:endParaRPr lang="en-US" sz="1400" dirty="0">
                  <a:cs typeface="Arial" charset="0"/>
                </a:endParaRPr>
              </a:p>
            </p:txBody>
          </p:sp>
          <p:sp>
            <p:nvSpPr>
              <p:cNvPr id="17" name="Rounded Rectangle 16"/>
              <p:cNvSpPr>
                <a:spLocks noChangeArrowheads="1"/>
              </p:cNvSpPr>
              <p:nvPr/>
            </p:nvSpPr>
            <p:spPr bwMode="auto">
              <a:xfrm>
                <a:off x="228600" y="1747734"/>
                <a:ext cx="1676400" cy="385866"/>
              </a:xfrm>
              <a:prstGeom prst="roundRect">
                <a:avLst>
                  <a:gd name="adj" fmla="val 14806"/>
                </a:avLst>
              </a:prstGeom>
              <a:solidFill>
                <a:srgbClr val="84C50F"/>
              </a:solidFill>
              <a:ln>
                <a:headEnd/>
                <a:tailEnd/>
              </a:ln>
            </p:spPr>
            <p:style>
              <a:lnRef idx="2">
                <a:schemeClr val="dk1"/>
              </a:lnRef>
              <a:fillRef idx="1">
                <a:schemeClr val="lt1"/>
              </a:fillRef>
              <a:effectRef idx="0">
                <a:schemeClr val="dk1"/>
              </a:effectRef>
              <a:fontRef idx="minor">
                <a:schemeClr val="dk1"/>
              </a:fontRef>
            </p:style>
            <p:txBody>
              <a:bodyPr anchor="ctr"/>
              <a:lstStyle/>
              <a:p>
                <a:pPr algn="ctr"/>
                <a:r>
                  <a:rPr lang="en-US" sz="1400" dirty="0" smtClean="0">
                    <a:cs typeface="Arial" charset="0"/>
                  </a:rPr>
                  <a:t>Log</a:t>
                </a:r>
                <a:endParaRPr lang="en-US" sz="1400" dirty="0">
                  <a:cs typeface="Arial" charset="0"/>
                </a:endParaRPr>
              </a:p>
            </p:txBody>
          </p:sp>
          <p:sp>
            <p:nvSpPr>
              <p:cNvPr id="18" name="Rounded Rectangle 17"/>
              <p:cNvSpPr>
                <a:spLocks noChangeArrowheads="1"/>
              </p:cNvSpPr>
              <p:nvPr/>
            </p:nvSpPr>
            <p:spPr bwMode="auto">
              <a:xfrm>
                <a:off x="228600" y="1138134"/>
                <a:ext cx="1676400" cy="385866"/>
              </a:xfrm>
              <a:prstGeom prst="roundRect">
                <a:avLst>
                  <a:gd name="adj" fmla="val 14806"/>
                </a:avLst>
              </a:prstGeom>
              <a:ln>
                <a:headEnd/>
                <a:tailEnd/>
              </a:ln>
            </p:spPr>
            <p:style>
              <a:lnRef idx="2">
                <a:schemeClr val="dk1"/>
              </a:lnRef>
              <a:fillRef idx="1">
                <a:schemeClr val="lt1"/>
              </a:fillRef>
              <a:effectRef idx="0">
                <a:schemeClr val="dk1"/>
              </a:effectRef>
              <a:fontRef idx="minor">
                <a:schemeClr val="dk1"/>
              </a:fontRef>
            </p:style>
            <p:txBody>
              <a:bodyPr anchor="ctr"/>
              <a:lstStyle/>
              <a:p>
                <a:pPr algn="ctr"/>
                <a:r>
                  <a:rPr lang="en-US" sz="1400" dirty="0" smtClean="0">
                    <a:cs typeface="Arial" charset="0"/>
                  </a:rPr>
                  <a:t>Error</a:t>
                </a:r>
                <a:endParaRPr lang="en-US" sz="1400" dirty="0">
                  <a:cs typeface="Arial" charset="0"/>
                </a:endParaRPr>
              </a:p>
            </p:txBody>
          </p:sp>
          <p:sp>
            <p:nvSpPr>
              <p:cNvPr id="19" name="Rounded Rectangle 18"/>
              <p:cNvSpPr>
                <a:spLocks noChangeArrowheads="1"/>
              </p:cNvSpPr>
              <p:nvPr/>
            </p:nvSpPr>
            <p:spPr bwMode="auto">
              <a:xfrm>
                <a:off x="228600" y="3424134"/>
                <a:ext cx="1676400" cy="385866"/>
              </a:xfrm>
              <a:prstGeom prst="roundRect">
                <a:avLst>
                  <a:gd name="adj" fmla="val 14806"/>
                </a:avLst>
              </a:prstGeom>
              <a:solidFill>
                <a:srgbClr val="84C50F"/>
              </a:solidFill>
              <a:ln>
                <a:headEnd/>
                <a:tailEnd/>
              </a:ln>
            </p:spPr>
            <p:style>
              <a:lnRef idx="2">
                <a:schemeClr val="dk1"/>
              </a:lnRef>
              <a:fillRef idx="1">
                <a:schemeClr val="lt1"/>
              </a:fillRef>
              <a:effectRef idx="0">
                <a:schemeClr val="dk1"/>
              </a:effectRef>
              <a:fontRef idx="minor">
                <a:schemeClr val="dk1"/>
              </a:fontRef>
            </p:style>
            <p:txBody>
              <a:bodyPr anchor="ctr"/>
              <a:lstStyle/>
              <a:p>
                <a:pPr algn="ctr"/>
                <a:r>
                  <a:rPr lang="en-US" sz="1400" dirty="0" smtClean="0">
                    <a:cs typeface="Arial" charset="0"/>
                  </a:rPr>
                  <a:t>Message</a:t>
                </a:r>
                <a:endParaRPr lang="en-US" sz="1400" dirty="0">
                  <a:cs typeface="Arial" charset="0"/>
                </a:endParaRPr>
              </a:p>
            </p:txBody>
          </p:sp>
          <p:sp>
            <p:nvSpPr>
              <p:cNvPr id="20" name="Rounded Rectangle 19"/>
              <p:cNvSpPr>
                <a:spLocks noChangeArrowheads="1"/>
              </p:cNvSpPr>
              <p:nvPr/>
            </p:nvSpPr>
            <p:spPr bwMode="auto">
              <a:xfrm>
                <a:off x="228600" y="2743200"/>
                <a:ext cx="1676400" cy="385866"/>
              </a:xfrm>
              <a:prstGeom prst="roundRect">
                <a:avLst>
                  <a:gd name="adj" fmla="val 14806"/>
                </a:avLst>
              </a:prstGeom>
              <a:solidFill>
                <a:srgbClr val="84C50F"/>
              </a:solidFill>
              <a:ln>
                <a:headEnd/>
                <a:tailEnd/>
              </a:ln>
            </p:spPr>
            <p:style>
              <a:lnRef idx="2">
                <a:schemeClr val="dk1"/>
              </a:lnRef>
              <a:fillRef idx="1">
                <a:schemeClr val="lt1"/>
              </a:fillRef>
              <a:effectRef idx="0">
                <a:schemeClr val="dk1"/>
              </a:effectRef>
              <a:fontRef idx="minor">
                <a:schemeClr val="dk1"/>
              </a:fontRef>
            </p:style>
            <p:txBody>
              <a:bodyPr anchor="ctr"/>
              <a:lstStyle/>
              <a:p>
                <a:pPr algn="ctr"/>
                <a:r>
                  <a:rPr lang="en-US" sz="1400" dirty="0" smtClean="0">
                    <a:cs typeface="Arial" charset="0"/>
                  </a:rPr>
                  <a:t>Connector</a:t>
                </a:r>
                <a:endParaRPr lang="en-US" sz="1400" dirty="0">
                  <a:cs typeface="Arial" charset="0"/>
                </a:endParaRPr>
              </a:p>
            </p:txBody>
          </p:sp>
          <p:cxnSp>
            <p:nvCxnSpPr>
              <p:cNvPr id="21" name="Straight Arrow Connector 20"/>
              <p:cNvCxnSpPr>
                <a:stCxn id="8" idx="2"/>
              </p:cNvCxnSpPr>
              <p:nvPr/>
            </p:nvCxnSpPr>
            <p:spPr>
              <a:xfrm>
                <a:off x="3352800" y="6019800"/>
                <a:ext cx="0" cy="228600"/>
              </a:xfrm>
              <a:prstGeom prst="straightConnector1">
                <a:avLst/>
              </a:prstGeom>
              <a:noFill/>
              <a:ln w="3175">
                <a:solidFill>
                  <a:schemeClr val="tx1"/>
                </a:solidFill>
                <a:miter lim="800000"/>
                <a:headEnd type="none"/>
                <a:tailEnd type="arrow" w="med" len="med"/>
              </a:ln>
              <a:effectLst>
                <a:outerShdw blurRad="40000" dist="23000" dir="5400000" rotWithShape="0">
                  <a:srgbClr val="000000">
                    <a:alpha val="34998"/>
                  </a:srgbClr>
                </a:outerShdw>
              </a:effectLst>
            </p:spPr>
          </p:cxnSp>
          <p:cxnSp>
            <p:nvCxnSpPr>
              <p:cNvPr id="22" name="Straight Arrow Connector 21"/>
              <p:cNvCxnSpPr>
                <a:stCxn id="8" idx="1"/>
              </p:cNvCxnSpPr>
              <p:nvPr/>
            </p:nvCxnSpPr>
            <p:spPr>
              <a:xfrm flipH="1">
                <a:off x="1981200" y="5029200"/>
                <a:ext cx="228600" cy="0"/>
              </a:xfrm>
              <a:prstGeom prst="straightConnector1">
                <a:avLst/>
              </a:prstGeom>
              <a:noFill/>
              <a:ln w="3175">
                <a:solidFill>
                  <a:schemeClr val="tx1"/>
                </a:solidFill>
                <a:miter lim="800000"/>
                <a:headEnd type="none"/>
                <a:tailEnd type="arrow" w="med" len="med"/>
              </a:ln>
              <a:effectLst>
                <a:outerShdw blurRad="40000" dist="23000" dir="5400000" rotWithShape="0">
                  <a:srgbClr val="000000">
                    <a:alpha val="34998"/>
                  </a:srgbClr>
                </a:outerShdw>
              </a:effectLst>
            </p:spPr>
          </p:cxnSp>
          <p:cxnSp>
            <p:nvCxnSpPr>
              <p:cNvPr id="23" name="Straight Arrow Connector 22"/>
              <p:cNvCxnSpPr>
                <a:stCxn id="20" idx="2"/>
                <a:endCxn id="19" idx="0"/>
              </p:cNvCxnSpPr>
              <p:nvPr/>
            </p:nvCxnSpPr>
            <p:spPr>
              <a:xfrm>
                <a:off x="1066800" y="3129066"/>
                <a:ext cx="0" cy="295068"/>
              </a:xfrm>
              <a:prstGeom prst="straightConnector1">
                <a:avLst/>
              </a:prstGeom>
              <a:noFill/>
              <a:ln w="3175">
                <a:solidFill>
                  <a:schemeClr val="tx1"/>
                </a:solidFill>
                <a:miter lim="800000"/>
                <a:headEnd type="none"/>
                <a:tailEnd type="arrow" w="med" len="med"/>
              </a:ln>
              <a:effectLst>
                <a:outerShdw blurRad="40000" dist="23000" dir="5400000" rotWithShape="0">
                  <a:srgbClr val="000000">
                    <a:alpha val="34998"/>
                  </a:srgbClr>
                </a:outerShdw>
              </a:effectLst>
            </p:spPr>
          </p:cxnSp>
          <p:grpSp>
            <p:nvGrpSpPr>
              <p:cNvPr id="24" name="Group 23"/>
              <p:cNvGrpSpPr/>
              <p:nvPr/>
            </p:nvGrpSpPr>
            <p:grpSpPr>
              <a:xfrm>
                <a:off x="2209800" y="2895600"/>
                <a:ext cx="2286000" cy="914400"/>
                <a:chOff x="2209800" y="2895600"/>
                <a:chExt cx="2286000" cy="914400"/>
              </a:xfrm>
            </p:grpSpPr>
            <p:sp>
              <p:nvSpPr>
                <p:cNvPr id="25" name="Rounded Rectangle 24"/>
                <p:cNvSpPr>
                  <a:spLocks noChangeArrowheads="1"/>
                </p:cNvSpPr>
                <p:nvPr/>
              </p:nvSpPr>
              <p:spPr bwMode="auto">
                <a:xfrm>
                  <a:off x="2209800" y="2895600"/>
                  <a:ext cx="2286000" cy="914400"/>
                </a:xfrm>
                <a:prstGeom prst="roundRect">
                  <a:avLst>
                    <a:gd name="adj" fmla="val 14806"/>
                  </a:avLst>
                </a:prstGeom>
                <a:ln>
                  <a:headEnd/>
                  <a:tailEnd/>
                </a:ln>
              </p:spPr>
              <p:style>
                <a:lnRef idx="1">
                  <a:schemeClr val="dk1"/>
                </a:lnRef>
                <a:fillRef idx="2">
                  <a:schemeClr val="dk1"/>
                </a:fillRef>
                <a:effectRef idx="1">
                  <a:schemeClr val="dk1"/>
                </a:effectRef>
                <a:fontRef idx="minor">
                  <a:schemeClr val="dk1"/>
                </a:fontRef>
              </p:style>
              <p:txBody>
                <a:bodyPr anchor="t"/>
                <a:lstStyle/>
                <a:p>
                  <a:pPr algn="ctr"/>
                  <a:r>
                    <a:rPr lang="en-US" sz="1400" dirty="0" smtClean="0"/>
                    <a:t>Persistence</a:t>
                  </a:r>
                  <a:endParaRPr lang="en-US" sz="1400" dirty="0">
                    <a:solidFill>
                      <a:srgbClr val="000000"/>
                    </a:solidFill>
                  </a:endParaRPr>
                </a:p>
              </p:txBody>
            </p:sp>
            <p:sp>
              <p:nvSpPr>
                <p:cNvPr id="26" name="Rounded Rectangle 25"/>
                <p:cNvSpPr>
                  <a:spLocks noChangeArrowheads="1"/>
                </p:cNvSpPr>
                <p:nvPr/>
              </p:nvSpPr>
              <p:spPr bwMode="auto">
                <a:xfrm>
                  <a:off x="2362200" y="3352800"/>
                  <a:ext cx="1981200" cy="381000"/>
                </a:xfrm>
                <a:prstGeom prst="roundRect">
                  <a:avLst>
                    <a:gd name="adj" fmla="val 14806"/>
                  </a:avLst>
                </a:prstGeom>
                <a:solidFill>
                  <a:srgbClr val="84C50F"/>
                </a:solidFill>
                <a:ln>
                  <a:headEnd/>
                  <a:tailEnd/>
                </a:ln>
              </p:spPr>
              <p:style>
                <a:lnRef idx="2">
                  <a:schemeClr val="dk1"/>
                </a:lnRef>
                <a:fillRef idx="1">
                  <a:schemeClr val="lt1"/>
                </a:fillRef>
                <a:effectRef idx="0">
                  <a:schemeClr val="dk1"/>
                </a:effectRef>
                <a:fontRef idx="minor">
                  <a:schemeClr val="dk1"/>
                </a:fontRef>
              </p:style>
              <p:txBody>
                <a:bodyPr anchor="ctr"/>
                <a:lstStyle/>
                <a:p>
                  <a:pPr algn="ctr"/>
                  <a:r>
                    <a:rPr lang="en-US" sz="1400" dirty="0">
                      <a:cs typeface="Arial" charset="0"/>
                    </a:rPr>
                    <a:t>Persistence Svc.</a:t>
                  </a:r>
                </a:p>
              </p:txBody>
            </p:sp>
          </p:grpSp>
          <p:cxnSp>
            <p:nvCxnSpPr>
              <p:cNvPr id="27" name="Straight Arrow Connector 26"/>
              <p:cNvCxnSpPr>
                <a:stCxn id="25" idx="1"/>
              </p:cNvCxnSpPr>
              <p:nvPr/>
            </p:nvCxnSpPr>
            <p:spPr>
              <a:xfrm flipH="1">
                <a:off x="1981200" y="3352800"/>
                <a:ext cx="228600" cy="0"/>
              </a:xfrm>
              <a:prstGeom prst="straightConnector1">
                <a:avLst/>
              </a:prstGeom>
              <a:noFill/>
              <a:ln w="3175">
                <a:solidFill>
                  <a:schemeClr val="tx1"/>
                </a:solidFill>
                <a:miter lim="800000"/>
                <a:headEnd type="none"/>
                <a:tailEnd type="arrow" w="med" len="med"/>
              </a:ln>
              <a:effectLst>
                <a:outerShdw blurRad="40000" dist="23000" dir="5400000" rotWithShape="0">
                  <a:srgbClr val="000000">
                    <a:alpha val="34998"/>
                  </a:srgbClr>
                </a:outerShdw>
              </a:effectLst>
            </p:spPr>
          </p:cxnSp>
          <p:grpSp>
            <p:nvGrpSpPr>
              <p:cNvPr id="28" name="Group 27"/>
              <p:cNvGrpSpPr/>
              <p:nvPr/>
            </p:nvGrpSpPr>
            <p:grpSpPr>
              <a:xfrm>
                <a:off x="1981200" y="1752600"/>
                <a:ext cx="2514600" cy="914400"/>
                <a:chOff x="1981200" y="1752600"/>
                <a:chExt cx="2514600" cy="914400"/>
              </a:xfrm>
            </p:grpSpPr>
            <p:grpSp>
              <p:nvGrpSpPr>
                <p:cNvPr id="29" name="Group 28"/>
                <p:cNvGrpSpPr/>
                <p:nvPr/>
              </p:nvGrpSpPr>
              <p:grpSpPr>
                <a:xfrm>
                  <a:off x="2209800" y="1752600"/>
                  <a:ext cx="2286000" cy="914400"/>
                  <a:chOff x="2209800" y="1752600"/>
                  <a:chExt cx="2286000" cy="914400"/>
                </a:xfrm>
              </p:grpSpPr>
              <p:sp>
                <p:nvSpPr>
                  <p:cNvPr id="31" name="Rounded Rectangle 30"/>
                  <p:cNvSpPr>
                    <a:spLocks noChangeArrowheads="1"/>
                  </p:cNvSpPr>
                  <p:nvPr/>
                </p:nvSpPr>
                <p:spPr bwMode="auto">
                  <a:xfrm>
                    <a:off x="2209800" y="1752600"/>
                    <a:ext cx="2286000" cy="914400"/>
                  </a:xfrm>
                  <a:prstGeom prst="roundRect">
                    <a:avLst>
                      <a:gd name="adj" fmla="val 14806"/>
                    </a:avLst>
                  </a:prstGeom>
                  <a:ln>
                    <a:headEnd/>
                    <a:tailEnd/>
                  </a:ln>
                </p:spPr>
                <p:style>
                  <a:lnRef idx="1">
                    <a:schemeClr val="dk1"/>
                  </a:lnRef>
                  <a:fillRef idx="2">
                    <a:schemeClr val="dk1"/>
                  </a:fillRef>
                  <a:effectRef idx="1">
                    <a:schemeClr val="dk1"/>
                  </a:effectRef>
                  <a:fontRef idx="minor">
                    <a:schemeClr val="dk1"/>
                  </a:fontRef>
                </p:style>
                <p:txBody>
                  <a:bodyPr anchor="t"/>
                  <a:lstStyle/>
                  <a:p>
                    <a:pPr algn="ctr"/>
                    <a:r>
                      <a:rPr lang="en-US" sz="1400" dirty="0" smtClean="0"/>
                      <a:t>Routing</a:t>
                    </a:r>
                    <a:endParaRPr lang="en-US" sz="1400" dirty="0">
                      <a:solidFill>
                        <a:srgbClr val="000000"/>
                      </a:solidFill>
                    </a:endParaRPr>
                  </a:p>
                </p:txBody>
              </p:sp>
              <p:sp>
                <p:nvSpPr>
                  <p:cNvPr id="32" name="Rounded Rectangle 31"/>
                  <p:cNvSpPr>
                    <a:spLocks noChangeArrowheads="1"/>
                  </p:cNvSpPr>
                  <p:nvPr/>
                </p:nvSpPr>
                <p:spPr bwMode="auto">
                  <a:xfrm>
                    <a:off x="2362200" y="2209800"/>
                    <a:ext cx="1981200" cy="381000"/>
                  </a:xfrm>
                  <a:prstGeom prst="roundRect">
                    <a:avLst>
                      <a:gd name="adj" fmla="val 14806"/>
                    </a:avLst>
                  </a:prstGeom>
                  <a:solidFill>
                    <a:srgbClr val="84C50F"/>
                  </a:solidFill>
                  <a:ln>
                    <a:headEnd/>
                    <a:tailEnd/>
                  </a:ln>
                </p:spPr>
                <p:style>
                  <a:lnRef idx="2">
                    <a:schemeClr val="dk1"/>
                  </a:lnRef>
                  <a:fillRef idx="1">
                    <a:schemeClr val="lt1"/>
                  </a:fillRef>
                  <a:effectRef idx="0">
                    <a:schemeClr val="dk1"/>
                  </a:effectRef>
                  <a:fontRef idx="minor">
                    <a:schemeClr val="dk1"/>
                  </a:fontRef>
                </p:style>
                <p:txBody>
                  <a:bodyPr anchor="ctr"/>
                  <a:lstStyle/>
                  <a:p>
                    <a:pPr algn="ctr"/>
                    <a:r>
                      <a:rPr lang="en-US" sz="1400" dirty="0" smtClean="0">
                        <a:cs typeface="Arial" charset="0"/>
                      </a:rPr>
                      <a:t>Dispatch Svc.</a:t>
                    </a:r>
                    <a:endParaRPr lang="en-US" sz="1400" dirty="0">
                      <a:cs typeface="Arial" charset="0"/>
                    </a:endParaRPr>
                  </a:p>
                </p:txBody>
              </p:sp>
            </p:grpSp>
            <p:cxnSp>
              <p:nvCxnSpPr>
                <p:cNvPr id="30" name="Straight Arrow Connector 29"/>
                <p:cNvCxnSpPr>
                  <a:stCxn id="31" idx="1"/>
                </p:cNvCxnSpPr>
                <p:nvPr/>
              </p:nvCxnSpPr>
              <p:spPr>
                <a:xfrm flipH="1">
                  <a:off x="1981200" y="2209800"/>
                  <a:ext cx="228600" cy="0"/>
                </a:xfrm>
                <a:prstGeom prst="straightConnector1">
                  <a:avLst/>
                </a:prstGeom>
                <a:noFill/>
                <a:ln w="3175">
                  <a:solidFill>
                    <a:schemeClr val="tx1"/>
                  </a:solidFill>
                  <a:miter lim="800000"/>
                  <a:headEnd type="none"/>
                  <a:tailEnd type="arrow" w="med" len="med"/>
                </a:ln>
                <a:effectLst>
                  <a:outerShdw blurRad="40000" dist="23000" dir="5400000" rotWithShape="0">
                    <a:srgbClr val="000000">
                      <a:alpha val="34998"/>
                    </a:srgbClr>
                  </a:outerShdw>
                </a:effectLst>
              </p:spPr>
            </p:cxnSp>
          </p:grpSp>
          <p:grpSp>
            <p:nvGrpSpPr>
              <p:cNvPr id="34" name="Group 33"/>
              <p:cNvGrpSpPr/>
              <p:nvPr/>
            </p:nvGrpSpPr>
            <p:grpSpPr>
              <a:xfrm>
                <a:off x="2209800" y="-54429"/>
                <a:ext cx="3200400" cy="1636243"/>
                <a:chOff x="2209800" y="-54429"/>
                <a:chExt cx="3200400" cy="1636243"/>
              </a:xfrm>
            </p:grpSpPr>
            <p:sp>
              <p:nvSpPr>
                <p:cNvPr id="36" name="Rounded Rectangle 35"/>
                <p:cNvSpPr>
                  <a:spLocks noChangeArrowheads="1"/>
                </p:cNvSpPr>
                <p:nvPr/>
              </p:nvSpPr>
              <p:spPr bwMode="auto">
                <a:xfrm>
                  <a:off x="2209800" y="-54429"/>
                  <a:ext cx="3200400" cy="1636243"/>
                </a:xfrm>
                <a:prstGeom prst="roundRect">
                  <a:avLst>
                    <a:gd name="adj" fmla="val 14806"/>
                  </a:avLst>
                </a:prstGeom>
                <a:ln>
                  <a:headEnd/>
                  <a:tailEnd/>
                </a:ln>
              </p:spPr>
              <p:style>
                <a:lnRef idx="1">
                  <a:schemeClr val="dk1"/>
                </a:lnRef>
                <a:fillRef idx="2">
                  <a:schemeClr val="dk1"/>
                </a:fillRef>
                <a:effectRef idx="1">
                  <a:schemeClr val="dk1"/>
                </a:effectRef>
                <a:fontRef idx="minor">
                  <a:schemeClr val="dk1"/>
                </a:fontRef>
              </p:style>
              <p:txBody>
                <a:bodyPr anchor="t"/>
                <a:lstStyle/>
                <a:p>
                  <a:pPr algn="ctr"/>
                  <a:r>
                    <a:rPr lang="en-US" sz="1400" dirty="0" smtClean="0"/>
                    <a:t>Transport</a:t>
                  </a:r>
                  <a:endParaRPr lang="en-US" sz="1400" dirty="0">
                    <a:solidFill>
                      <a:srgbClr val="000000"/>
                    </a:solidFill>
                  </a:endParaRPr>
                </a:p>
              </p:txBody>
            </p:sp>
            <p:sp>
              <p:nvSpPr>
                <p:cNvPr id="37" name="Rounded Rectangle 36"/>
                <p:cNvSpPr>
                  <a:spLocks noChangeArrowheads="1"/>
                </p:cNvSpPr>
                <p:nvPr/>
              </p:nvSpPr>
              <p:spPr bwMode="auto">
                <a:xfrm>
                  <a:off x="2362200" y="990600"/>
                  <a:ext cx="2895600" cy="457200"/>
                </a:xfrm>
                <a:prstGeom prst="roundRect">
                  <a:avLst>
                    <a:gd name="adj" fmla="val 14806"/>
                  </a:avLst>
                </a:prstGeom>
                <a:solidFill>
                  <a:srgbClr val="84C50F"/>
                </a:solidFill>
                <a:ln>
                  <a:headEnd/>
                  <a:tailEnd/>
                </a:ln>
              </p:spPr>
              <p:style>
                <a:lnRef idx="2">
                  <a:schemeClr val="dk1"/>
                </a:lnRef>
                <a:fillRef idx="1">
                  <a:schemeClr val="lt1"/>
                </a:fillRef>
                <a:effectRef idx="0">
                  <a:schemeClr val="dk1"/>
                </a:effectRef>
                <a:fontRef idx="minor">
                  <a:schemeClr val="dk1"/>
                </a:fontRef>
              </p:style>
              <p:txBody>
                <a:bodyPr anchor="ctr"/>
                <a:lstStyle/>
                <a:p>
                  <a:pPr algn="ctr"/>
                  <a:r>
                    <a:rPr lang="en-US" sz="1400" dirty="0" smtClean="0">
                      <a:cs typeface="Arial" charset="0"/>
                    </a:rPr>
                    <a:t>Gateway API</a:t>
                  </a:r>
                  <a:endParaRPr lang="en-US" sz="1400" dirty="0">
                    <a:cs typeface="Arial" charset="0"/>
                  </a:endParaRPr>
                </a:p>
              </p:txBody>
            </p:sp>
            <p:sp>
              <p:nvSpPr>
                <p:cNvPr id="38" name="Rounded Rectangle 37"/>
                <p:cNvSpPr>
                  <a:spLocks noChangeArrowheads="1"/>
                </p:cNvSpPr>
                <p:nvPr/>
              </p:nvSpPr>
              <p:spPr bwMode="auto">
                <a:xfrm>
                  <a:off x="2362200" y="457200"/>
                  <a:ext cx="914400" cy="457200"/>
                </a:xfrm>
                <a:prstGeom prst="roundRect">
                  <a:avLst>
                    <a:gd name="adj" fmla="val 14806"/>
                  </a:avLst>
                </a:prstGeom>
                <a:solidFill>
                  <a:srgbClr val="84C50F"/>
                </a:solidFill>
                <a:ln>
                  <a:headEnd/>
                  <a:tailEnd/>
                </a:ln>
              </p:spPr>
              <p:style>
                <a:lnRef idx="2">
                  <a:schemeClr val="dk1"/>
                </a:lnRef>
                <a:fillRef idx="1">
                  <a:schemeClr val="lt1"/>
                </a:fillRef>
                <a:effectRef idx="0">
                  <a:schemeClr val="dk1"/>
                </a:effectRef>
                <a:fontRef idx="minor">
                  <a:schemeClr val="dk1"/>
                </a:fontRef>
              </p:style>
              <p:txBody>
                <a:bodyPr anchor="ctr"/>
                <a:lstStyle/>
                <a:p>
                  <a:pPr algn="ctr"/>
                  <a:r>
                    <a:rPr lang="en-US" sz="1400" dirty="0" smtClean="0">
                      <a:cs typeface="Arial" charset="0"/>
                    </a:rPr>
                    <a:t>XMPP</a:t>
                  </a:r>
                  <a:endParaRPr lang="en-US" sz="1400" dirty="0">
                    <a:cs typeface="Arial" charset="0"/>
                  </a:endParaRPr>
                </a:p>
              </p:txBody>
            </p:sp>
            <p:sp>
              <p:nvSpPr>
                <p:cNvPr id="39" name="Rounded Rectangle 38"/>
                <p:cNvSpPr>
                  <a:spLocks noChangeArrowheads="1"/>
                </p:cNvSpPr>
                <p:nvPr/>
              </p:nvSpPr>
              <p:spPr bwMode="auto">
                <a:xfrm>
                  <a:off x="3352800" y="457200"/>
                  <a:ext cx="914400" cy="457200"/>
                </a:xfrm>
                <a:prstGeom prst="roundRect">
                  <a:avLst>
                    <a:gd name="adj" fmla="val 14806"/>
                  </a:avLst>
                </a:prstGeom>
                <a:ln>
                  <a:headEnd/>
                  <a:tailEnd/>
                </a:ln>
              </p:spPr>
              <p:style>
                <a:lnRef idx="2">
                  <a:schemeClr val="dk1"/>
                </a:lnRef>
                <a:fillRef idx="1">
                  <a:schemeClr val="lt1"/>
                </a:fillRef>
                <a:effectRef idx="0">
                  <a:schemeClr val="dk1"/>
                </a:effectRef>
                <a:fontRef idx="minor">
                  <a:schemeClr val="dk1"/>
                </a:fontRef>
              </p:style>
              <p:txBody>
                <a:bodyPr anchor="ctr"/>
                <a:lstStyle/>
                <a:p>
                  <a:pPr algn="ctr"/>
                  <a:r>
                    <a:rPr lang="en-US" sz="1400" dirty="0" smtClean="0">
                      <a:cs typeface="Arial" charset="0"/>
                    </a:rPr>
                    <a:t>AMQP</a:t>
                  </a:r>
                  <a:endParaRPr lang="en-US" sz="1400" dirty="0">
                    <a:cs typeface="Arial" charset="0"/>
                  </a:endParaRPr>
                </a:p>
              </p:txBody>
            </p:sp>
            <p:sp>
              <p:nvSpPr>
                <p:cNvPr id="40" name="Rounded Rectangle 39"/>
                <p:cNvSpPr>
                  <a:spLocks noChangeArrowheads="1"/>
                </p:cNvSpPr>
                <p:nvPr/>
              </p:nvSpPr>
              <p:spPr bwMode="auto">
                <a:xfrm>
                  <a:off x="4343400" y="457200"/>
                  <a:ext cx="914400" cy="457200"/>
                </a:xfrm>
                <a:prstGeom prst="roundRect">
                  <a:avLst>
                    <a:gd name="adj" fmla="val 14806"/>
                  </a:avLst>
                </a:prstGeom>
                <a:ln>
                  <a:headEnd/>
                  <a:tailEnd/>
                </a:ln>
              </p:spPr>
              <p:style>
                <a:lnRef idx="2">
                  <a:schemeClr val="dk1"/>
                </a:lnRef>
                <a:fillRef idx="1">
                  <a:schemeClr val="lt1"/>
                </a:fillRef>
                <a:effectRef idx="0">
                  <a:schemeClr val="dk1"/>
                </a:effectRef>
                <a:fontRef idx="minor">
                  <a:schemeClr val="dk1"/>
                </a:fontRef>
              </p:style>
              <p:txBody>
                <a:bodyPr anchor="ctr"/>
                <a:lstStyle/>
                <a:p>
                  <a:pPr algn="ctr"/>
                  <a:r>
                    <a:rPr lang="en-US" sz="1400" dirty="0" smtClean="0">
                      <a:cs typeface="Arial" charset="0"/>
                    </a:rPr>
                    <a:t>HTTP</a:t>
                  </a:r>
                  <a:endParaRPr lang="en-US" sz="1400" dirty="0">
                    <a:cs typeface="Arial" charset="0"/>
                  </a:endParaRPr>
                </a:p>
              </p:txBody>
            </p:sp>
          </p:grpSp>
          <p:cxnSp>
            <p:nvCxnSpPr>
              <p:cNvPr id="41" name="Straight Arrow Connector 40"/>
              <p:cNvCxnSpPr>
                <a:stCxn id="25" idx="2"/>
                <a:endCxn id="8" idx="0"/>
              </p:cNvCxnSpPr>
              <p:nvPr/>
            </p:nvCxnSpPr>
            <p:spPr>
              <a:xfrm>
                <a:off x="3352800" y="3810000"/>
                <a:ext cx="0" cy="228600"/>
              </a:xfrm>
              <a:prstGeom prst="straightConnector1">
                <a:avLst/>
              </a:prstGeom>
              <a:noFill/>
              <a:ln w="3175">
                <a:solidFill>
                  <a:schemeClr val="tx1"/>
                </a:solidFill>
                <a:miter lim="800000"/>
                <a:headEnd type="none"/>
                <a:tailEnd type="arrow" w="med" len="med"/>
              </a:ln>
              <a:effectLst>
                <a:outerShdw blurRad="40000" dist="23000" dir="5400000" rotWithShape="0">
                  <a:srgbClr val="000000">
                    <a:alpha val="34998"/>
                  </a:srgbClr>
                </a:outerShdw>
              </a:effectLst>
            </p:spPr>
          </p:cxnSp>
        </p:grpSp>
        <p:cxnSp>
          <p:nvCxnSpPr>
            <p:cNvPr id="44" name="Straight Arrow Connector 43"/>
            <p:cNvCxnSpPr/>
            <p:nvPr/>
          </p:nvCxnSpPr>
          <p:spPr>
            <a:xfrm flipH="1">
              <a:off x="1948070" y="1905000"/>
              <a:ext cx="185530" cy="0"/>
            </a:xfrm>
            <a:prstGeom prst="straightConnector1">
              <a:avLst/>
            </a:prstGeom>
            <a:noFill/>
            <a:ln w="3175">
              <a:solidFill>
                <a:schemeClr val="tx1"/>
              </a:solidFill>
              <a:miter lim="800000"/>
              <a:headEnd type="none"/>
              <a:tailEnd type="arrow" w="med" len="med"/>
            </a:ln>
            <a:effectLst>
              <a:outerShdw blurRad="40000" dist="23000" dir="5400000" rotWithShape="0">
                <a:srgbClr val="000000">
                  <a:alpha val="34998"/>
                </a:srgbClr>
              </a:outerShdw>
            </a:effectLst>
          </p:spPr>
        </p:cxnSp>
      </p:grpSp>
      <p:pic>
        <p:nvPicPr>
          <p:cNvPr id="79" name="Picture 78"/>
          <p:cNvPicPr>
            <a:picLocks noChangeAspect="1"/>
          </p:cNvPicPr>
          <p:nvPr/>
        </p:nvPicPr>
        <p:blipFill>
          <a:blip r:embed="rId3"/>
          <a:stretch>
            <a:fillRect/>
          </a:stretch>
        </p:blipFill>
        <p:spPr>
          <a:xfrm>
            <a:off x="4038600" y="2843816"/>
            <a:ext cx="5121983" cy="3480784"/>
          </a:xfrm>
          <a:prstGeom prst="rect">
            <a:avLst/>
          </a:prstGeom>
        </p:spPr>
      </p:pic>
      <p:sp>
        <p:nvSpPr>
          <p:cNvPr id="81" name="Rounded Rectangle 80"/>
          <p:cNvSpPr>
            <a:spLocks noChangeArrowheads="1"/>
          </p:cNvSpPr>
          <p:nvPr/>
        </p:nvSpPr>
        <p:spPr bwMode="auto">
          <a:xfrm>
            <a:off x="6096000" y="1752600"/>
            <a:ext cx="228600" cy="228600"/>
          </a:xfrm>
          <a:prstGeom prst="roundRect">
            <a:avLst>
              <a:gd name="adj" fmla="val 14806"/>
            </a:avLst>
          </a:prstGeom>
          <a:ln>
            <a:headEnd/>
            <a:tailEnd/>
          </a:ln>
        </p:spPr>
        <p:style>
          <a:lnRef idx="1">
            <a:schemeClr val="dk1"/>
          </a:lnRef>
          <a:fillRef idx="2">
            <a:schemeClr val="dk1"/>
          </a:fillRef>
          <a:effectRef idx="1">
            <a:schemeClr val="dk1"/>
          </a:effectRef>
          <a:fontRef idx="minor">
            <a:schemeClr val="dk1"/>
          </a:fontRef>
        </p:style>
        <p:txBody>
          <a:bodyPr anchor="t"/>
          <a:lstStyle/>
          <a:p>
            <a:pPr algn="ctr"/>
            <a:endParaRPr lang="en-US" sz="1600">
              <a:solidFill>
                <a:srgbClr val="000000"/>
              </a:solidFill>
            </a:endParaRPr>
          </a:p>
        </p:txBody>
      </p:sp>
      <p:sp>
        <p:nvSpPr>
          <p:cNvPr id="82" name="TextBox 60"/>
          <p:cNvSpPr txBox="1">
            <a:spLocks noChangeArrowheads="1"/>
          </p:cNvSpPr>
          <p:nvPr/>
        </p:nvSpPr>
        <p:spPr bwMode="auto">
          <a:xfrm>
            <a:off x="6380992" y="1752600"/>
            <a:ext cx="56961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charset="0"/>
                <a:ea typeface="ＭＳ Ｐゴシック" charset="0"/>
                <a:cs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algn="ctr" eaLnBrk="0" fontAlgn="base" hangingPunct="0">
              <a:spcBef>
                <a:spcPct val="50000"/>
              </a:spcBef>
              <a:spcAft>
                <a:spcPct val="0"/>
              </a:spcAft>
              <a:defRPr sz="2000">
                <a:solidFill>
                  <a:schemeClr val="tx1"/>
                </a:solidFill>
                <a:latin typeface="Arial" charset="0"/>
                <a:ea typeface="ＭＳ Ｐゴシック" charset="0"/>
              </a:defRPr>
            </a:lvl6pPr>
            <a:lvl7pPr marL="2971800" indent="-228600" algn="ctr" eaLnBrk="0" fontAlgn="base" hangingPunct="0">
              <a:spcBef>
                <a:spcPct val="50000"/>
              </a:spcBef>
              <a:spcAft>
                <a:spcPct val="0"/>
              </a:spcAft>
              <a:defRPr sz="2000">
                <a:solidFill>
                  <a:schemeClr val="tx1"/>
                </a:solidFill>
                <a:latin typeface="Arial" charset="0"/>
                <a:ea typeface="ＭＳ Ｐゴシック" charset="0"/>
              </a:defRPr>
            </a:lvl7pPr>
            <a:lvl8pPr marL="3429000" indent="-228600" algn="ctr" eaLnBrk="0" fontAlgn="base" hangingPunct="0">
              <a:spcBef>
                <a:spcPct val="50000"/>
              </a:spcBef>
              <a:spcAft>
                <a:spcPct val="0"/>
              </a:spcAft>
              <a:defRPr sz="2000">
                <a:solidFill>
                  <a:schemeClr val="tx1"/>
                </a:solidFill>
                <a:latin typeface="Arial" charset="0"/>
                <a:ea typeface="ＭＳ Ｐゴシック" charset="0"/>
              </a:defRPr>
            </a:lvl8pPr>
            <a:lvl9pPr marL="3886200" indent="-228600" algn="ctr" eaLnBrk="0" fontAlgn="base" hangingPunct="0">
              <a:spcBef>
                <a:spcPct val="50000"/>
              </a:spcBef>
              <a:spcAft>
                <a:spcPct val="0"/>
              </a:spcAft>
              <a:defRPr sz="2000">
                <a:solidFill>
                  <a:schemeClr val="tx1"/>
                </a:solidFill>
                <a:latin typeface="Arial" charset="0"/>
                <a:ea typeface="ＭＳ Ｐゴシック" charset="0"/>
              </a:defRPr>
            </a:lvl9pPr>
          </a:lstStyle>
          <a:p>
            <a:pPr eaLnBrk="1" hangingPunct="1"/>
            <a:r>
              <a:rPr lang="en-US" sz="1200" dirty="0" smtClean="0"/>
              <a:t>Layer</a:t>
            </a:r>
            <a:endParaRPr lang="en-US" sz="1200" dirty="0"/>
          </a:p>
        </p:txBody>
      </p:sp>
      <p:sp>
        <p:nvSpPr>
          <p:cNvPr id="83" name="Rectangle 82"/>
          <p:cNvSpPr>
            <a:spLocks noChangeArrowheads="1"/>
          </p:cNvSpPr>
          <p:nvPr/>
        </p:nvSpPr>
        <p:spPr bwMode="auto">
          <a:xfrm>
            <a:off x="4953000" y="1219200"/>
            <a:ext cx="4038600" cy="1371600"/>
          </a:xfrm>
          <a:prstGeom prst="rect">
            <a:avLst/>
          </a:prstGeom>
          <a:noFill/>
          <a:ln w="9525">
            <a:solidFill>
              <a:srgbClr val="727D82"/>
            </a:solidFill>
            <a:miter lim="800000"/>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lstStyle/>
          <a:p>
            <a:pPr>
              <a:defRPr/>
            </a:pPr>
            <a:r>
              <a:rPr lang="en-US" b="1" dirty="0">
                <a:solidFill>
                  <a:schemeClr val="dk1"/>
                </a:solidFill>
                <a:latin typeface="+mn-lt"/>
                <a:ea typeface="+mn-ea"/>
                <a:cs typeface="+mn-cs"/>
              </a:rPr>
              <a:t>Legend</a:t>
            </a:r>
          </a:p>
        </p:txBody>
      </p:sp>
      <p:grpSp>
        <p:nvGrpSpPr>
          <p:cNvPr id="84" name="Group 83"/>
          <p:cNvGrpSpPr/>
          <p:nvPr/>
        </p:nvGrpSpPr>
        <p:grpSpPr>
          <a:xfrm>
            <a:off x="5029200" y="1752600"/>
            <a:ext cx="953218" cy="747058"/>
            <a:chOff x="7162800" y="1684966"/>
            <a:chExt cx="953218" cy="747058"/>
          </a:xfrm>
        </p:grpSpPr>
        <p:sp>
          <p:nvSpPr>
            <p:cNvPr id="85" name="Rectangle 84"/>
            <p:cNvSpPr/>
            <p:nvPr/>
          </p:nvSpPr>
          <p:spPr>
            <a:xfrm>
              <a:off x="7239000" y="1684966"/>
              <a:ext cx="228600" cy="223838"/>
            </a:xfrm>
            <a:prstGeom prst="rect">
              <a:avLst/>
            </a:prstGeom>
            <a:ln/>
          </p:spPr>
          <p:style>
            <a:lnRef idx="2">
              <a:schemeClr val="dk1"/>
            </a:lnRef>
            <a:fillRef idx="1">
              <a:schemeClr val="lt1"/>
            </a:fillRef>
            <a:effectRef idx="0">
              <a:schemeClr val="dk1"/>
            </a:effectRef>
            <a:fontRef idx="minor">
              <a:schemeClr val="dk1"/>
            </a:fontRef>
          </p:style>
          <p:txBody>
            <a:bodyPr anchor="ctr"/>
            <a:lstStyle/>
            <a:p>
              <a:pPr>
                <a:defRPr/>
              </a:pPr>
              <a:r>
                <a:rPr lang="en-US" sz="1200" dirty="0">
                  <a:cs typeface="Arial"/>
                </a:rPr>
                <a:t>A</a:t>
              </a:r>
            </a:p>
          </p:txBody>
        </p:sp>
        <p:sp>
          <p:nvSpPr>
            <p:cNvPr id="86" name="Rectangle 85"/>
            <p:cNvSpPr/>
            <p:nvPr/>
          </p:nvSpPr>
          <p:spPr>
            <a:xfrm>
              <a:off x="7720496" y="1684966"/>
              <a:ext cx="228600" cy="223838"/>
            </a:xfrm>
            <a:prstGeom prst="rect">
              <a:avLst/>
            </a:prstGeom>
            <a:ln/>
          </p:spPr>
          <p:style>
            <a:lnRef idx="2">
              <a:schemeClr val="dk1"/>
            </a:lnRef>
            <a:fillRef idx="1">
              <a:schemeClr val="lt1"/>
            </a:fillRef>
            <a:effectRef idx="0">
              <a:schemeClr val="dk1"/>
            </a:effectRef>
            <a:fontRef idx="minor">
              <a:schemeClr val="dk1"/>
            </a:fontRef>
          </p:style>
          <p:txBody>
            <a:bodyPr anchor="ctr"/>
            <a:lstStyle/>
            <a:p>
              <a:pPr>
                <a:defRPr/>
              </a:pPr>
              <a:r>
                <a:rPr lang="en-US" sz="1200" dirty="0">
                  <a:cs typeface="Arial"/>
                </a:rPr>
                <a:t>B</a:t>
              </a:r>
            </a:p>
          </p:txBody>
        </p:sp>
        <p:sp>
          <p:nvSpPr>
            <p:cNvPr id="87" name="TextBox 86"/>
            <p:cNvSpPr txBox="1"/>
            <p:nvPr/>
          </p:nvSpPr>
          <p:spPr>
            <a:xfrm>
              <a:off x="7162800" y="1908804"/>
              <a:ext cx="953218" cy="523220"/>
            </a:xfrm>
            <a:prstGeom prst="rect">
              <a:avLst/>
            </a:prstGeom>
            <a:noFill/>
          </p:spPr>
          <p:txBody>
            <a:bodyPr wrap="none" rtlCol="0">
              <a:spAutoFit/>
            </a:bodyPr>
            <a:lstStyle/>
            <a:p>
              <a:r>
                <a:rPr lang="en-US" sz="1400" dirty="0" smtClean="0"/>
                <a:t>A allowed </a:t>
              </a:r>
            </a:p>
            <a:p>
              <a:r>
                <a:rPr lang="en-US" sz="1400" dirty="0" smtClean="0"/>
                <a:t>to use B</a:t>
              </a:r>
              <a:endParaRPr lang="en-US" sz="1400" dirty="0"/>
            </a:p>
          </p:txBody>
        </p:sp>
        <p:cxnSp>
          <p:nvCxnSpPr>
            <p:cNvPr id="88" name="Straight Arrow Connector 87"/>
            <p:cNvCxnSpPr>
              <a:stCxn id="85" idx="3"/>
              <a:endCxn id="86" idx="1"/>
            </p:cNvCxnSpPr>
            <p:nvPr/>
          </p:nvCxnSpPr>
          <p:spPr>
            <a:xfrm>
              <a:off x="7467600" y="1796885"/>
              <a:ext cx="252896" cy="0"/>
            </a:xfrm>
            <a:prstGeom prst="straightConnector1">
              <a:avLst/>
            </a:prstGeom>
            <a:noFill/>
            <a:ln w="3175">
              <a:solidFill>
                <a:schemeClr val="tx1"/>
              </a:solidFill>
              <a:miter lim="800000"/>
              <a:headEnd type="none"/>
              <a:tailEnd type="arrow" w="med" len="med"/>
            </a:ln>
            <a:effectLst>
              <a:outerShdw blurRad="40000" dist="23000" dir="5400000" rotWithShape="0">
                <a:srgbClr val="000000">
                  <a:alpha val="34998"/>
                </a:srgbClr>
              </a:outerShdw>
            </a:effectLst>
          </p:spPr>
        </p:cxnSp>
      </p:grpSp>
      <p:grpSp>
        <p:nvGrpSpPr>
          <p:cNvPr id="89" name="Group 88"/>
          <p:cNvGrpSpPr/>
          <p:nvPr/>
        </p:nvGrpSpPr>
        <p:grpSpPr>
          <a:xfrm>
            <a:off x="7126588" y="1219200"/>
            <a:ext cx="1659814" cy="886599"/>
            <a:chOff x="7126588" y="2618601"/>
            <a:chExt cx="1659814" cy="886599"/>
          </a:xfrm>
        </p:grpSpPr>
        <p:sp>
          <p:nvSpPr>
            <p:cNvPr id="90" name="TextBox 60"/>
            <p:cNvSpPr txBox="1">
              <a:spLocks noChangeArrowheads="1"/>
            </p:cNvSpPr>
            <p:nvPr/>
          </p:nvSpPr>
          <p:spPr bwMode="auto">
            <a:xfrm>
              <a:off x="7523992" y="2847201"/>
              <a:ext cx="126241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charset="0"/>
                  <a:ea typeface="ＭＳ Ｐゴシック" charset="0"/>
                  <a:cs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algn="ctr" eaLnBrk="0" fontAlgn="base" hangingPunct="0">
                <a:spcBef>
                  <a:spcPct val="50000"/>
                </a:spcBef>
                <a:spcAft>
                  <a:spcPct val="0"/>
                </a:spcAft>
                <a:defRPr sz="2000">
                  <a:solidFill>
                    <a:schemeClr val="tx1"/>
                  </a:solidFill>
                  <a:latin typeface="Arial" charset="0"/>
                  <a:ea typeface="ＭＳ Ｐゴシック" charset="0"/>
                </a:defRPr>
              </a:lvl6pPr>
              <a:lvl7pPr marL="2971800" indent="-228600" algn="ctr" eaLnBrk="0" fontAlgn="base" hangingPunct="0">
                <a:spcBef>
                  <a:spcPct val="50000"/>
                </a:spcBef>
                <a:spcAft>
                  <a:spcPct val="0"/>
                </a:spcAft>
                <a:defRPr sz="2000">
                  <a:solidFill>
                    <a:schemeClr val="tx1"/>
                  </a:solidFill>
                  <a:latin typeface="Arial" charset="0"/>
                  <a:ea typeface="ＭＳ Ｐゴシック" charset="0"/>
                </a:defRPr>
              </a:lvl7pPr>
              <a:lvl8pPr marL="3429000" indent="-228600" algn="ctr" eaLnBrk="0" fontAlgn="base" hangingPunct="0">
                <a:spcBef>
                  <a:spcPct val="50000"/>
                </a:spcBef>
                <a:spcAft>
                  <a:spcPct val="0"/>
                </a:spcAft>
                <a:defRPr sz="2000">
                  <a:solidFill>
                    <a:schemeClr val="tx1"/>
                  </a:solidFill>
                  <a:latin typeface="Arial" charset="0"/>
                  <a:ea typeface="ＭＳ Ｐゴシック" charset="0"/>
                </a:defRPr>
              </a:lvl8pPr>
              <a:lvl9pPr marL="3886200" indent="-228600" algn="ctr" eaLnBrk="0" fontAlgn="base" hangingPunct="0">
                <a:spcBef>
                  <a:spcPct val="50000"/>
                </a:spcBef>
                <a:spcAft>
                  <a:spcPct val="0"/>
                </a:spcAft>
                <a:defRPr sz="2000">
                  <a:solidFill>
                    <a:schemeClr val="tx1"/>
                  </a:solidFill>
                  <a:latin typeface="Arial" charset="0"/>
                  <a:ea typeface="ＭＳ Ｐゴシック" charset="0"/>
                </a:defRPr>
              </a:lvl9pPr>
            </a:lstStyle>
            <a:p>
              <a:pPr eaLnBrk="1" hangingPunct="1"/>
              <a:r>
                <a:rPr lang="en-US" sz="1200" dirty="0" smtClean="0"/>
                <a:t>Not constructed</a:t>
              </a:r>
              <a:endParaRPr lang="en-US" sz="1200" dirty="0"/>
            </a:p>
          </p:txBody>
        </p:sp>
        <p:sp>
          <p:nvSpPr>
            <p:cNvPr id="91" name="Rounded Rectangle 90"/>
            <p:cNvSpPr>
              <a:spLocks noChangeArrowheads="1"/>
            </p:cNvSpPr>
            <p:nvPr/>
          </p:nvSpPr>
          <p:spPr bwMode="auto">
            <a:xfrm>
              <a:off x="7239000" y="2886721"/>
              <a:ext cx="228600" cy="228600"/>
            </a:xfrm>
            <a:prstGeom prst="roundRect">
              <a:avLst>
                <a:gd name="adj" fmla="val 14806"/>
              </a:avLst>
            </a:prstGeom>
            <a:ln>
              <a:headEnd/>
              <a:tailEnd/>
            </a:ln>
          </p:spPr>
          <p:style>
            <a:lnRef idx="2">
              <a:schemeClr val="dk1"/>
            </a:lnRef>
            <a:fillRef idx="1">
              <a:schemeClr val="lt1"/>
            </a:fillRef>
            <a:effectRef idx="0">
              <a:schemeClr val="dk1"/>
            </a:effectRef>
            <a:fontRef idx="minor">
              <a:schemeClr val="dk1"/>
            </a:fontRef>
          </p:style>
          <p:txBody>
            <a:bodyPr anchor="ctr"/>
            <a:lstStyle/>
            <a:p>
              <a:pPr algn="ctr"/>
              <a:endParaRPr lang="en-US" sz="1400">
                <a:cs typeface="Arial" charset="0"/>
              </a:endParaRPr>
            </a:p>
          </p:txBody>
        </p:sp>
        <p:sp>
          <p:nvSpPr>
            <p:cNvPr id="92" name="TextBox 60"/>
            <p:cNvSpPr txBox="1">
              <a:spLocks noChangeArrowheads="1"/>
            </p:cNvSpPr>
            <p:nvPr/>
          </p:nvSpPr>
          <p:spPr bwMode="auto">
            <a:xfrm>
              <a:off x="7523992" y="3228201"/>
              <a:ext cx="101437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charset="0"/>
                  <a:ea typeface="ＭＳ Ｐゴシック" charset="0"/>
                  <a:cs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algn="ctr" eaLnBrk="0" fontAlgn="base" hangingPunct="0">
                <a:spcBef>
                  <a:spcPct val="50000"/>
                </a:spcBef>
                <a:spcAft>
                  <a:spcPct val="0"/>
                </a:spcAft>
                <a:defRPr sz="2000">
                  <a:solidFill>
                    <a:schemeClr val="tx1"/>
                  </a:solidFill>
                  <a:latin typeface="Arial" charset="0"/>
                  <a:ea typeface="ＭＳ Ｐゴシック" charset="0"/>
                </a:defRPr>
              </a:lvl6pPr>
              <a:lvl7pPr marL="2971800" indent="-228600" algn="ctr" eaLnBrk="0" fontAlgn="base" hangingPunct="0">
                <a:spcBef>
                  <a:spcPct val="50000"/>
                </a:spcBef>
                <a:spcAft>
                  <a:spcPct val="0"/>
                </a:spcAft>
                <a:defRPr sz="2000">
                  <a:solidFill>
                    <a:schemeClr val="tx1"/>
                  </a:solidFill>
                  <a:latin typeface="Arial" charset="0"/>
                  <a:ea typeface="ＭＳ Ｐゴシック" charset="0"/>
                </a:defRPr>
              </a:lvl7pPr>
              <a:lvl8pPr marL="3429000" indent="-228600" algn="ctr" eaLnBrk="0" fontAlgn="base" hangingPunct="0">
                <a:spcBef>
                  <a:spcPct val="50000"/>
                </a:spcBef>
                <a:spcAft>
                  <a:spcPct val="0"/>
                </a:spcAft>
                <a:defRPr sz="2000">
                  <a:solidFill>
                    <a:schemeClr val="tx1"/>
                  </a:solidFill>
                  <a:latin typeface="Arial" charset="0"/>
                  <a:ea typeface="ＭＳ Ｐゴシック" charset="0"/>
                </a:defRPr>
              </a:lvl8pPr>
              <a:lvl9pPr marL="3886200" indent="-228600" algn="ctr" eaLnBrk="0" fontAlgn="base" hangingPunct="0">
                <a:spcBef>
                  <a:spcPct val="50000"/>
                </a:spcBef>
                <a:spcAft>
                  <a:spcPct val="0"/>
                </a:spcAft>
                <a:defRPr sz="2000">
                  <a:solidFill>
                    <a:schemeClr val="tx1"/>
                  </a:solidFill>
                  <a:latin typeface="Arial" charset="0"/>
                  <a:ea typeface="ＭＳ Ｐゴシック" charset="0"/>
                </a:defRPr>
              </a:lvl9pPr>
            </a:lstStyle>
            <a:p>
              <a:pPr eaLnBrk="1" hangingPunct="1"/>
              <a:r>
                <a:rPr lang="en-US" sz="1200" dirty="0" smtClean="0"/>
                <a:t>Constructed</a:t>
              </a:r>
              <a:endParaRPr lang="en-US" sz="1200" dirty="0"/>
            </a:p>
          </p:txBody>
        </p:sp>
        <p:sp>
          <p:nvSpPr>
            <p:cNvPr id="93" name="Rounded Rectangle 92"/>
            <p:cNvSpPr>
              <a:spLocks noChangeArrowheads="1"/>
            </p:cNvSpPr>
            <p:nvPr/>
          </p:nvSpPr>
          <p:spPr bwMode="auto">
            <a:xfrm>
              <a:off x="7239000" y="3267721"/>
              <a:ext cx="228600" cy="228600"/>
            </a:xfrm>
            <a:prstGeom prst="roundRect">
              <a:avLst>
                <a:gd name="adj" fmla="val 14806"/>
              </a:avLst>
            </a:prstGeom>
            <a:solidFill>
              <a:srgbClr val="84C50F"/>
            </a:solidFill>
            <a:ln>
              <a:headEnd/>
              <a:tailEnd/>
            </a:ln>
          </p:spPr>
          <p:style>
            <a:lnRef idx="2">
              <a:schemeClr val="dk1"/>
            </a:lnRef>
            <a:fillRef idx="1">
              <a:schemeClr val="lt1"/>
            </a:fillRef>
            <a:effectRef idx="0">
              <a:schemeClr val="dk1"/>
            </a:effectRef>
            <a:fontRef idx="minor">
              <a:schemeClr val="dk1"/>
            </a:fontRef>
          </p:style>
          <p:txBody>
            <a:bodyPr anchor="ctr"/>
            <a:lstStyle/>
            <a:p>
              <a:pPr algn="ctr"/>
              <a:endParaRPr lang="en-US" sz="1400">
                <a:cs typeface="Arial" charset="0"/>
              </a:endParaRPr>
            </a:p>
          </p:txBody>
        </p:sp>
        <p:sp>
          <p:nvSpPr>
            <p:cNvPr id="94" name="TextBox 60"/>
            <p:cNvSpPr txBox="1">
              <a:spLocks noChangeArrowheads="1"/>
            </p:cNvSpPr>
            <p:nvPr/>
          </p:nvSpPr>
          <p:spPr bwMode="auto">
            <a:xfrm>
              <a:off x="7126588" y="2618601"/>
              <a:ext cx="68938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charset="0"/>
                  <a:ea typeface="ＭＳ Ｐゴシック" charset="0"/>
                  <a:cs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algn="ctr" eaLnBrk="0" fontAlgn="base" hangingPunct="0">
                <a:spcBef>
                  <a:spcPct val="50000"/>
                </a:spcBef>
                <a:spcAft>
                  <a:spcPct val="0"/>
                </a:spcAft>
                <a:defRPr sz="2000">
                  <a:solidFill>
                    <a:schemeClr val="tx1"/>
                  </a:solidFill>
                  <a:latin typeface="Arial" charset="0"/>
                  <a:ea typeface="ＭＳ Ｐゴシック" charset="0"/>
                </a:defRPr>
              </a:lvl6pPr>
              <a:lvl7pPr marL="2971800" indent="-228600" algn="ctr" eaLnBrk="0" fontAlgn="base" hangingPunct="0">
                <a:spcBef>
                  <a:spcPct val="50000"/>
                </a:spcBef>
                <a:spcAft>
                  <a:spcPct val="0"/>
                </a:spcAft>
                <a:defRPr sz="2000">
                  <a:solidFill>
                    <a:schemeClr val="tx1"/>
                  </a:solidFill>
                  <a:latin typeface="Arial" charset="0"/>
                  <a:ea typeface="ＭＳ Ｐゴシック" charset="0"/>
                </a:defRPr>
              </a:lvl7pPr>
              <a:lvl8pPr marL="3429000" indent="-228600" algn="ctr" eaLnBrk="0" fontAlgn="base" hangingPunct="0">
                <a:spcBef>
                  <a:spcPct val="50000"/>
                </a:spcBef>
                <a:spcAft>
                  <a:spcPct val="0"/>
                </a:spcAft>
                <a:defRPr sz="2000">
                  <a:solidFill>
                    <a:schemeClr val="tx1"/>
                  </a:solidFill>
                  <a:latin typeface="Arial" charset="0"/>
                  <a:ea typeface="ＭＳ Ｐゴシック" charset="0"/>
                </a:defRPr>
              </a:lvl8pPr>
              <a:lvl9pPr marL="3886200" indent="-228600" algn="ctr" eaLnBrk="0" fontAlgn="base" hangingPunct="0">
                <a:spcBef>
                  <a:spcPct val="50000"/>
                </a:spcBef>
                <a:spcAft>
                  <a:spcPct val="0"/>
                </a:spcAft>
                <a:defRPr sz="2000">
                  <a:solidFill>
                    <a:schemeClr val="tx1"/>
                  </a:solidFill>
                  <a:latin typeface="Arial" charset="0"/>
                  <a:ea typeface="ＭＳ Ｐゴシック" charset="0"/>
                </a:defRPr>
              </a:lvl9pPr>
            </a:lstStyle>
            <a:p>
              <a:pPr eaLnBrk="1" hangingPunct="1"/>
              <a:r>
                <a:rPr lang="en-US" sz="1200" u="sng" dirty="0" smtClean="0"/>
                <a:t>Module</a:t>
              </a:r>
              <a:endParaRPr lang="en-US" sz="1200" u="sng" dirty="0"/>
            </a:p>
          </p:txBody>
        </p:sp>
      </p:grpSp>
      <p:sp>
        <p:nvSpPr>
          <p:cNvPr id="56" name="TextBox 12"/>
          <p:cNvSpPr txBox="1">
            <a:spLocks noChangeArrowheads="1"/>
          </p:cNvSpPr>
          <p:nvPr/>
        </p:nvSpPr>
        <p:spPr bwMode="auto">
          <a:xfrm>
            <a:off x="4267200" y="457200"/>
            <a:ext cx="54102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Arial" charset="0"/>
                <a:ea typeface="ＭＳ Ｐゴシック" charset="0"/>
                <a:cs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algn="ctr" eaLnBrk="0" fontAlgn="base" hangingPunct="0">
              <a:spcBef>
                <a:spcPct val="50000"/>
              </a:spcBef>
              <a:spcAft>
                <a:spcPct val="0"/>
              </a:spcAft>
              <a:defRPr sz="2000">
                <a:solidFill>
                  <a:schemeClr val="tx1"/>
                </a:solidFill>
                <a:latin typeface="Arial" charset="0"/>
                <a:ea typeface="ＭＳ Ｐゴシック" charset="0"/>
              </a:defRPr>
            </a:lvl6pPr>
            <a:lvl7pPr marL="2971800" indent="-228600" algn="ctr" eaLnBrk="0" fontAlgn="base" hangingPunct="0">
              <a:spcBef>
                <a:spcPct val="50000"/>
              </a:spcBef>
              <a:spcAft>
                <a:spcPct val="0"/>
              </a:spcAft>
              <a:defRPr sz="2000">
                <a:solidFill>
                  <a:schemeClr val="tx1"/>
                </a:solidFill>
                <a:latin typeface="Arial" charset="0"/>
                <a:ea typeface="ＭＳ Ｐゴシック" charset="0"/>
              </a:defRPr>
            </a:lvl7pPr>
            <a:lvl8pPr marL="3429000" indent="-228600" algn="ctr" eaLnBrk="0" fontAlgn="base" hangingPunct="0">
              <a:spcBef>
                <a:spcPct val="50000"/>
              </a:spcBef>
              <a:spcAft>
                <a:spcPct val="0"/>
              </a:spcAft>
              <a:defRPr sz="2000">
                <a:solidFill>
                  <a:schemeClr val="tx1"/>
                </a:solidFill>
                <a:latin typeface="Arial" charset="0"/>
                <a:ea typeface="ＭＳ Ｐゴシック" charset="0"/>
              </a:defRPr>
            </a:lvl8pPr>
            <a:lvl9pPr marL="3886200" indent="-228600" algn="ctr" eaLnBrk="0" fontAlgn="base" hangingPunct="0">
              <a:spcBef>
                <a:spcPct val="50000"/>
              </a:spcBef>
              <a:spcAft>
                <a:spcPct val="0"/>
              </a:spcAft>
              <a:defRPr sz="2000">
                <a:solidFill>
                  <a:schemeClr val="tx1"/>
                </a:solidFill>
                <a:latin typeface="Arial" charset="0"/>
                <a:ea typeface="ＭＳ Ｐゴシック" charset="0"/>
              </a:defRPr>
            </a:lvl9pPr>
          </a:lstStyle>
          <a:p>
            <a:pPr eaLnBrk="1" hangingPunct="1"/>
            <a:r>
              <a:rPr lang="en-US" sz="1600" dirty="0" smtClean="0">
                <a:latin typeface="Calibri"/>
                <a:cs typeface="Calibri"/>
              </a:rPr>
              <a:t>Project Management / Quality Assurance / </a:t>
            </a:r>
            <a:r>
              <a:rPr lang="en-US" sz="1600" b="1" dirty="0" smtClean="0">
                <a:latin typeface="Calibri"/>
                <a:cs typeface="Calibri"/>
              </a:rPr>
              <a:t>Prototype</a:t>
            </a:r>
            <a:endParaRPr lang="en-US" sz="1600" b="1" dirty="0">
              <a:latin typeface="Calibri"/>
              <a:cs typeface="Calibri"/>
            </a:endParaRPr>
          </a:p>
        </p:txBody>
      </p:sp>
    </p:spTree>
    <p:extLst>
      <p:ext uri="{BB962C8B-B14F-4D97-AF65-F5344CB8AC3E}">
        <p14:creationId xmlns:p14="http://schemas.microsoft.com/office/powerpoint/2010/main" val="2725226812"/>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Architectural Prototyping</a:t>
            </a:r>
            <a:endParaRPr lang="en-US" dirty="0"/>
          </a:p>
        </p:txBody>
      </p:sp>
      <p:sp>
        <p:nvSpPr>
          <p:cNvPr id="4" name="Slide Number Placeholder 3"/>
          <p:cNvSpPr>
            <a:spLocks noGrp="1"/>
          </p:cNvSpPr>
          <p:nvPr>
            <p:ph type="sldNum" sz="quarter" idx="10"/>
          </p:nvPr>
        </p:nvSpPr>
        <p:spPr/>
        <p:txBody>
          <a:bodyPr/>
          <a:lstStyle/>
          <a:p>
            <a:fld id="{8BE75BF4-F827-664A-A667-67002CB07057}" type="slidenum">
              <a:rPr lang="en-US" smtClean="0"/>
              <a:pPr/>
              <a:t>32</a:t>
            </a:fld>
            <a:endParaRPr lang="en-US"/>
          </a:p>
        </p:txBody>
      </p:sp>
      <p:grpSp>
        <p:nvGrpSpPr>
          <p:cNvPr id="45" name="Group 44"/>
          <p:cNvGrpSpPr/>
          <p:nvPr/>
        </p:nvGrpSpPr>
        <p:grpSpPr>
          <a:xfrm>
            <a:off x="457200" y="1219200"/>
            <a:ext cx="4267200" cy="5486400"/>
            <a:chOff x="457200" y="1219200"/>
            <a:chExt cx="4267200" cy="5486400"/>
          </a:xfrm>
        </p:grpSpPr>
        <p:grpSp>
          <p:nvGrpSpPr>
            <p:cNvPr id="42" name="Group 41"/>
            <p:cNvGrpSpPr/>
            <p:nvPr/>
          </p:nvGrpSpPr>
          <p:grpSpPr>
            <a:xfrm>
              <a:off x="457200" y="1219200"/>
              <a:ext cx="4267200" cy="5486400"/>
              <a:chOff x="152400" y="-54429"/>
              <a:chExt cx="5257800" cy="6760029"/>
            </a:xfrm>
          </p:grpSpPr>
          <p:sp>
            <p:nvSpPr>
              <p:cNvPr id="5" name="Rounded Rectangle 4"/>
              <p:cNvSpPr>
                <a:spLocks noChangeArrowheads="1"/>
              </p:cNvSpPr>
              <p:nvPr/>
            </p:nvSpPr>
            <p:spPr bwMode="auto">
              <a:xfrm>
                <a:off x="152400" y="-54429"/>
                <a:ext cx="1828799" cy="6074230"/>
              </a:xfrm>
              <a:prstGeom prst="roundRect">
                <a:avLst>
                  <a:gd name="adj" fmla="val 14806"/>
                </a:avLst>
              </a:prstGeom>
              <a:ln>
                <a:headEnd/>
                <a:tailEnd/>
              </a:ln>
            </p:spPr>
            <p:style>
              <a:lnRef idx="1">
                <a:schemeClr val="dk1"/>
              </a:lnRef>
              <a:fillRef idx="2">
                <a:schemeClr val="dk1"/>
              </a:fillRef>
              <a:effectRef idx="1">
                <a:schemeClr val="dk1"/>
              </a:effectRef>
              <a:fontRef idx="minor">
                <a:schemeClr val="dk1"/>
              </a:fontRef>
            </p:style>
            <p:txBody>
              <a:bodyPr anchor="t"/>
              <a:lstStyle/>
              <a:p>
                <a:pPr algn="ctr"/>
                <a:r>
                  <a:rPr lang="en-US" sz="1400" dirty="0" smtClean="0"/>
                  <a:t>Core</a:t>
                </a:r>
                <a:endParaRPr lang="en-US" sz="1400" dirty="0">
                  <a:solidFill>
                    <a:srgbClr val="000000"/>
                  </a:solidFill>
                </a:endParaRPr>
              </a:p>
            </p:txBody>
          </p:sp>
          <p:sp>
            <p:nvSpPr>
              <p:cNvPr id="7" name="Rounded Rectangle 6"/>
              <p:cNvSpPr>
                <a:spLocks noChangeArrowheads="1"/>
              </p:cNvSpPr>
              <p:nvPr/>
            </p:nvSpPr>
            <p:spPr bwMode="auto">
              <a:xfrm>
                <a:off x="152400" y="6248400"/>
                <a:ext cx="4419600" cy="457200"/>
              </a:xfrm>
              <a:prstGeom prst="roundRect">
                <a:avLst>
                  <a:gd name="adj" fmla="val 14806"/>
                </a:avLst>
              </a:prstGeom>
              <a:ln>
                <a:headEnd/>
                <a:tailEnd/>
              </a:ln>
            </p:spPr>
            <p:style>
              <a:lnRef idx="1">
                <a:schemeClr val="dk1"/>
              </a:lnRef>
              <a:fillRef idx="2">
                <a:schemeClr val="dk1"/>
              </a:fillRef>
              <a:effectRef idx="1">
                <a:schemeClr val="dk1"/>
              </a:effectRef>
              <a:fontRef idx="minor">
                <a:schemeClr val="dk1"/>
              </a:fontRef>
            </p:style>
            <p:txBody>
              <a:bodyPr anchor="t"/>
              <a:lstStyle/>
              <a:p>
                <a:pPr algn="ctr"/>
                <a:r>
                  <a:rPr lang="en-US" sz="1400" dirty="0" err="1" smtClean="0"/>
                  <a:t>Datamodel</a:t>
                </a:r>
                <a:endParaRPr lang="en-US" sz="1400" dirty="0">
                  <a:solidFill>
                    <a:srgbClr val="000000"/>
                  </a:solidFill>
                </a:endParaRPr>
              </a:p>
            </p:txBody>
          </p:sp>
          <p:sp>
            <p:nvSpPr>
              <p:cNvPr id="8" name="Rounded Rectangle 7"/>
              <p:cNvSpPr>
                <a:spLocks noChangeArrowheads="1"/>
              </p:cNvSpPr>
              <p:nvPr/>
            </p:nvSpPr>
            <p:spPr bwMode="auto">
              <a:xfrm>
                <a:off x="2209800" y="4038600"/>
                <a:ext cx="2286000" cy="1981200"/>
              </a:xfrm>
              <a:prstGeom prst="roundRect">
                <a:avLst>
                  <a:gd name="adj" fmla="val 14806"/>
                </a:avLst>
              </a:prstGeom>
              <a:ln>
                <a:headEnd/>
                <a:tailEnd/>
              </a:ln>
            </p:spPr>
            <p:style>
              <a:lnRef idx="1">
                <a:schemeClr val="dk1"/>
              </a:lnRef>
              <a:fillRef idx="2">
                <a:schemeClr val="dk1"/>
              </a:fillRef>
              <a:effectRef idx="1">
                <a:schemeClr val="dk1"/>
              </a:effectRef>
              <a:fontRef idx="minor">
                <a:schemeClr val="dk1"/>
              </a:fontRef>
            </p:style>
            <p:txBody>
              <a:bodyPr anchor="t"/>
              <a:lstStyle/>
              <a:p>
                <a:pPr algn="ctr"/>
                <a:r>
                  <a:rPr lang="en-US" sz="1400" dirty="0" smtClean="0"/>
                  <a:t>OpenADR Services</a:t>
                </a:r>
                <a:endParaRPr lang="en-US" sz="1400" dirty="0">
                  <a:solidFill>
                    <a:srgbClr val="000000"/>
                  </a:solidFill>
                </a:endParaRPr>
              </a:p>
            </p:txBody>
          </p:sp>
          <p:sp>
            <p:nvSpPr>
              <p:cNvPr id="9" name="Rounded Rectangle 8"/>
              <p:cNvSpPr>
                <a:spLocks noChangeArrowheads="1"/>
              </p:cNvSpPr>
              <p:nvPr/>
            </p:nvSpPr>
            <p:spPr bwMode="auto">
              <a:xfrm>
                <a:off x="2362200" y="5029200"/>
                <a:ext cx="1981200" cy="381000"/>
              </a:xfrm>
              <a:prstGeom prst="roundRect">
                <a:avLst>
                  <a:gd name="adj" fmla="val 14806"/>
                </a:avLst>
              </a:prstGeom>
              <a:solidFill>
                <a:srgbClr val="FF6600"/>
              </a:solidFill>
              <a:ln>
                <a:headEnd/>
                <a:tailEnd/>
              </a:ln>
            </p:spPr>
            <p:style>
              <a:lnRef idx="2">
                <a:schemeClr val="dk1"/>
              </a:lnRef>
              <a:fillRef idx="1">
                <a:schemeClr val="lt1"/>
              </a:fillRef>
              <a:effectRef idx="0">
                <a:schemeClr val="dk1"/>
              </a:effectRef>
              <a:fontRef idx="minor">
                <a:schemeClr val="dk1"/>
              </a:fontRef>
            </p:style>
            <p:txBody>
              <a:bodyPr anchor="ctr"/>
              <a:lstStyle/>
              <a:p>
                <a:pPr algn="ctr"/>
                <a:r>
                  <a:rPr lang="en-US" sz="1400" dirty="0" smtClean="0">
                    <a:cs typeface="Arial" charset="0"/>
                  </a:rPr>
                  <a:t>Handlers</a:t>
                </a:r>
                <a:endParaRPr lang="en-US" sz="1400" dirty="0">
                  <a:cs typeface="Arial" charset="0"/>
                </a:endParaRPr>
              </a:p>
            </p:txBody>
          </p:sp>
          <p:sp>
            <p:nvSpPr>
              <p:cNvPr id="10" name="Rounded Rectangle 9"/>
              <p:cNvSpPr>
                <a:spLocks noChangeArrowheads="1"/>
              </p:cNvSpPr>
              <p:nvPr/>
            </p:nvSpPr>
            <p:spPr bwMode="auto">
              <a:xfrm>
                <a:off x="2362200" y="5486400"/>
                <a:ext cx="1981200" cy="381000"/>
              </a:xfrm>
              <a:prstGeom prst="roundRect">
                <a:avLst>
                  <a:gd name="adj" fmla="val 14806"/>
                </a:avLst>
              </a:prstGeom>
              <a:solidFill>
                <a:srgbClr val="84C50F"/>
              </a:solidFill>
              <a:ln>
                <a:headEnd/>
                <a:tailEnd/>
              </a:ln>
            </p:spPr>
            <p:style>
              <a:lnRef idx="2">
                <a:schemeClr val="dk1"/>
              </a:lnRef>
              <a:fillRef idx="1">
                <a:schemeClr val="lt1"/>
              </a:fillRef>
              <a:effectRef idx="0">
                <a:schemeClr val="dk1"/>
              </a:effectRef>
              <a:fontRef idx="minor">
                <a:schemeClr val="dk1"/>
              </a:fontRef>
            </p:style>
            <p:txBody>
              <a:bodyPr anchor="ctr"/>
              <a:lstStyle/>
              <a:p>
                <a:pPr algn="ctr"/>
                <a:r>
                  <a:rPr lang="en-US" sz="1400" dirty="0" smtClean="0">
                    <a:cs typeface="Arial" charset="0"/>
                  </a:rPr>
                  <a:t>Framework</a:t>
                </a:r>
                <a:endParaRPr lang="en-US" sz="1400" dirty="0">
                  <a:cs typeface="Arial" charset="0"/>
                </a:endParaRPr>
              </a:p>
            </p:txBody>
          </p:sp>
          <p:sp>
            <p:nvSpPr>
              <p:cNvPr id="11" name="Rounded Rectangle 10"/>
              <p:cNvSpPr>
                <a:spLocks noChangeArrowheads="1"/>
              </p:cNvSpPr>
              <p:nvPr/>
            </p:nvSpPr>
            <p:spPr bwMode="auto">
              <a:xfrm>
                <a:off x="2362200" y="4572000"/>
                <a:ext cx="1981200" cy="381000"/>
              </a:xfrm>
              <a:prstGeom prst="roundRect">
                <a:avLst>
                  <a:gd name="adj" fmla="val 14806"/>
                </a:avLst>
              </a:prstGeom>
              <a:solidFill>
                <a:srgbClr val="84C50F"/>
              </a:solidFill>
              <a:ln>
                <a:headEnd/>
                <a:tailEnd/>
              </a:ln>
            </p:spPr>
            <p:style>
              <a:lnRef idx="2">
                <a:schemeClr val="dk1"/>
              </a:lnRef>
              <a:fillRef idx="1">
                <a:schemeClr val="lt1"/>
              </a:fillRef>
              <a:effectRef idx="0">
                <a:schemeClr val="dk1"/>
              </a:effectRef>
              <a:fontRef idx="minor">
                <a:schemeClr val="dk1"/>
              </a:fontRef>
            </p:style>
            <p:txBody>
              <a:bodyPr anchor="ctr"/>
              <a:lstStyle/>
              <a:p>
                <a:pPr algn="ctr"/>
                <a:r>
                  <a:rPr lang="en-US" sz="1400" dirty="0" smtClean="0">
                    <a:cs typeface="Arial" charset="0"/>
                  </a:rPr>
                  <a:t>Facade</a:t>
                </a:r>
                <a:endParaRPr lang="en-US" sz="1400" dirty="0">
                  <a:cs typeface="Arial" charset="0"/>
                </a:endParaRPr>
              </a:p>
            </p:txBody>
          </p:sp>
          <p:sp>
            <p:nvSpPr>
              <p:cNvPr id="12" name="Rounded Rectangle 11"/>
              <p:cNvSpPr>
                <a:spLocks noChangeArrowheads="1"/>
              </p:cNvSpPr>
              <p:nvPr/>
            </p:nvSpPr>
            <p:spPr bwMode="auto">
              <a:xfrm>
                <a:off x="228600" y="4800600"/>
                <a:ext cx="1676400" cy="385866"/>
              </a:xfrm>
              <a:prstGeom prst="roundRect">
                <a:avLst>
                  <a:gd name="adj" fmla="val 14806"/>
                </a:avLst>
              </a:prstGeom>
              <a:solidFill>
                <a:srgbClr val="84C50F"/>
              </a:solidFill>
              <a:ln>
                <a:headEnd/>
                <a:tailEnd/>
              </a:ln>
            </p:spPr>
            <p:style>
              <a:lnRef idx="2">
                <a:schemeClr val="dk1"/>
              </a:lnRef>
              <a:fillRef idx="1">
                <a:schemeClr val="lt1"/>
              </a:fillRef>
              <a:effectRef idx="0">
                <a:schemeClr val="dk1"/>
              </a:effectRef>
              <a:fontRef idx="minor">
                <a:schemeClr val="dk1"/>
              </a:fontRef>
            </p:style>
            <p:txBody>
              <a:bodyPr anchor="ctr"/>
              <a:lstStyle/>
              <a:p>
                <a:pPr algn="ctr"/>
                <a:r>
                  <a:rPr lang="en-US" sz="1400" dirty="0">
                    <a:cs typeface="Arial" charset="0"/>
                  </a:rPr>
                  <a:t>Data Access</a:t>
                </a:r>
              </a:p>
            </p:txBody>
          </p:sp>
          <p:sp>
            <p:nvSpPr>
              <p:cNvPr id="13" name="Rounded Rectangle 12"/>
              <p:cNvSpPr>
                <a:spLocks noChangeArrowheads="1"/>
              </p:cNvSpPr>
              <p:nvPr/>
            </p:nvSpPr>
            <p:spPr bwMode="auto">
              <a:xfrm>
                <a:off x="838200" y="5481534"/>
                <a:ext cx="1066800" cy="385866"/>
              </a:xfrm>
              <a:prstGeom prst="roundRect">
                <a:avLst>
                  <a:gd name="adj" fmla="val 14806"/>
                </a:avLst>
              </a:prstGeom>
              <a:solidFill>
                <a:srgbClr val="FF6600"/>
              </a:solidFill>
              <a:ln>
                <a:headEnd/>
                <a:tailEnd/>
              </a:ln>
            </p:spPr>
            <p:style>
              <a:lnRef idx="2">
                <a:schemeClr val="dk1"/>
              </a:lnRef>
              <a:fillRef idx="1">
                <a:schemeClr val="lt1"/>
              </a:fillRef>
              <a:effectRef idx="0">
                <a:schemeClr val="dk1"/>
              </a:effectRef>
              <a:fontRef idx="minor">
                <a:schemeClr val="dk1"/>
              </a:fontRef>
            </p:style>
            <p:txBody>
              <a:bodyPr anchor="ctr"/>
              <a:lstStyle/>
              <a:p>
                <a:pPr algn="ctr"/>
                <a:r>
                  <a:rPr lang="en-US" sz="1400" dirty="0">
                    <a:cs typeface="Arial" charset="0"/>
                  </a:rPr>
                  <a:t>Cache</a:t>
                </a:r>
              </a:p>
            </p:txBody>
          </p:sp>
          <p:cxnSp>
            <p:nvCxnSpPr>
              <p:cNvPr id="14" name="Straight Arrow Connector 13"/>
              <p:cNvCxnSpPr>
                <a:endCxn id="13" idx="0"/>
              </p:cNvCxnSpPr>
              <p:nvPr/>
            </p:nvCxnSpPr>
            <p:spPr>
              <a:xfrm>
                <a:off x="1371600" y="5181600"/>
                <a:ext cx="0" cy="299934"/>
              </a:xfrm>
              <a:prstGeom prst="straightConnector1">
                <a:avLst/>
              </a:prstGeom>
              <a:noFill/>
              <a:ln w="3175">
                <a:solidFill>
                  <a:schemeClr val="tx1"/>
                </a:solidFill>
                <a:miter lim="800000"/>
                <a:headEnd type="none"/>
                <a:tailEnd type="arrow" w="med" len="med"/>
              </a:ln>
              <a:effectLst>
                <a:outerShdw blurRad="40000" dist="23000" dir="5400000" rotWithShape="0">
                  <a:srgbClr val="000000">
                    <a:alpha val="34998"/>
                  </a:srgbClr>
                </a:outerShdw>
              </a:effectLst>
            </p:spPr>
          </p:cxnSp>
          <p:cxnSp>
            <p:nvCxnSpPr>
              <p:cNvPr id="15" name="Straight Arrow Connector 14"/>
              <p:cNvCxnSpPr/>
              <p:nvPr/>
            </p:nvCxnSpPr>
            <p:spPr>
              <a:xfrm>
                <a:off x="609600" y="5181600"/>
                <a:ext cx="0" cy="1066800"/>
              </a:xfrm>
              <a:prstGeom prst="straightConnector1">
                <a:avLst/>
              </a:prstGeom>
              <a:noFill/>
              <a:ln w="3175">
                <a:solidFill>
                  <a:schemeClr val="tx1"/>
                </a:solidFill>
                <a:miter lim="800000"/>
                <a:headEnd type="none"/>
                <a:tailEnd type="arrow" w="med" len="med"/>
              </a:ln>
              <a:effectLst>
                <a:outerShdw blurRad="40000" dist="23000" dir="5400000" rotWithShape="0">
                  <a:srgbClr val="000000">
                    <a:alpha val="34998"/>
                  </a:srgbClr>
                </a:outerShdw>
              </a:effectLst>
            </p:spPr>
          </p:cxnSp>
          <p:sp>
            <p:nvSpPr>
              <p:cNvPr id="16" name="Rounded Rectangle 15"/>
              <p:cNvSpPr>
                <a:spLocks noChangeArrowheads="1"/>
              </p:cNvSpPr>
              <p:nvPr/>
            </p:nvSpPr>
            <p:spPr bwMode="auto">
              <a:xfrm>
                <a:off x="228600" y="533400"/>
                <a:ext cx="1676400" cy="385866"/>
              </a:xfrm>
              <a:prstGeom prst="roundRect">
                <a:avLst>
                  <a:gd name="adj" fmla="val 14806"/>
                </a:avLst>
              </a:prstGeom>
              <a:solidFill>
                <a:srgbClr val="84C50F"/>
              </a:solidFill>
              <a:ln>
                <a:headEnd/>
                <a:tailEnd/>
              </a:ln>
            </p:spPr>
            <p:style>
              <a:lnRef idx="2">
                <a:schemeClr val="dk1"/>
              </a:lnRef>
              <a:fillRef idx="1">
                <a:schemeClr val="lt1"/>
              </a:fillRef>
              <a:effectRef idx="0">
                <a:schemeClr val="dk1"/>
              </a:effectRef>
              <a:fontRef idx="minor">
                <a:schemeClr val="dk1"/>
              </a:fontRef>
            </p:style>
            <p:txBody>
              <a:bodyPr anchor="ctr"/>
              <a:lstStyle/>
              <a:p>
                <a:pPr algn="ctr"/>
                <a:r>
                  <a:rPr lang="en-US" sz="1400" dirty="0" smtClean="0">
                    <a:cs typeface="Arial" charset="0"/>
                  </a:rPr>
                  <a:t>Configuration</a:t>
                </a:r>
                <a:endParaRPr lang="en-US" sz="1400" dirty="0">
                  <a:cs typeface="Arial" charset="0"/>
                </a:endParaRPr>
              </a:p>
            </p:txBody>
          </p:sp>
          <p:sp>
            <p:nvSpPr>
              <p:cNvPr id="17" name="Rounded Rectangle 16"/>
              <p:cNvSpPr>
                <a:spLocks noChangeArrowheads="1"/>
              </p:cNvSpPr>
              <p:nvPr/>
            </p:nvSpPr>
            <p:spPr bwMode="auto">
              <a:xfrm>
                <a:off x="228600" y="1747734"/>
                <a:ext cx="1676400" cy="385866"/>
              </a:xfrm>
              <a:prstGeom prst="roundRect">
                <a:avLst>
                  <a:gd name="adj" fmla="val 14806"/>
                </a:avLst>
              </a:prstGeom>
              <a:solidFill>
                <a:srgbClr val="84C50F"/>
              </a:solidFill>
              <a:ln>
                <a:headEnd/>
                <a:tailEnd/>
              </a:ln>
            </p:spPr>
            <p:style>
              <a:lnRef idx="2">
                <a:schemeClr val="dk1"/>
              </a:lnRef>
              <a:fillRef idx="1">
                <a:schemeClr val="lt1"/>
              </a:fillRef>
              <a:effectRef idx="0">
                <a:schemeClr val="dk1"/>
              </a:effectRef>
              <a:fontRef idx="minor">
                <a:schemeClr val="dk1"/>
              </a:fontRef>
            </p:style>
            <p:txBody>
              <a:bodyPr anchor="ctr"/>
              <a:lstStyle/>
              <a:p>
                <a:pPr algn="ctr"/>
                <a:r>
                  <a:rPr lang="en-US" sz="1400" dirty="0" smtClean="0">
                    <a:cs typeface="Arial" charset="0"/>
                  </a:rPr>
                  <a:t>Log</a:t>
                </a:r>
                <a:endParaRPr lang="en-US" sz="1400" dirty="0">
                  <a:cs typeface="Arial" charset="0"/>
                </a:endParaRPr>
              </a:p>
            </p:txBody>
          </p:sp>
          <p:sp>
            <p:nvSpPr>
              <p:cNvPr id="18" name="Rounded Rectangle 17"/>
              <p:cNvSpPr>
                <a:spLocks noChangeArrowheads="1"/>
              </p:cNvSpPr>
              <p:nvPr/>
            </p:nvSpPr>
            <p:spPr bwMode="auto">
              <a:xfrm>
                <a:off x="228600" y="1138134"/>
                <a:ext cx="1676400" cy="385866"/>
              </a:xfrm>
              <a:prstGeom prst="roundRect">
                <a:avLst>
                  <a:gd name="adj" fmla="val 14806"/>
                </a:avLst>
              </a:prstGeom>
              <a:ln>
                <a:headEnd/>
                <a:tailEnd/>
              </a:ln>
            </p:spPr>
            <p:style>
              <a:lnRef idx="2">
                <a:schemeClr val="dk1"/>
              </a:lnRef>
              <a:fillRef idx="1">
                <a:schemeClr val="lt1"/>
              </a:fillRef>
              <a:effectRef idx="0">
                <a:schemeClr val="dk1"/>
              </a:effectRef>
              <a:fontRef idx="minor">
                <a:schemeClr val="dk1"/>
              </a:fontRef>
            </p:style>
            <p:txBody>
              <a:bodyPr anchor="ctr"/>
              <a:lstStyle/>
              <a:p>
                <a:pPr algn="ctr"/>
                <a:r>
                  <a:rPr lang="en-US" sz="1400" dirty="0" smtClean="0">
                    <a:cs typeface="Arial" charset="0"/>
                  </a:rPr>
                  <a:t>Error</a:t>
                </a:r>
                <a:endParaRPr lang="en-US" sz="1400" dirty="0">
                  <a:cs typeface="Arial" charset="0"/>
                </a:endParaRPr>
              </a:p>
            </p:txBody>
          </p:sp>
          <p:sp>
            <p:nvSpPr>
              <p:cNvPr id="19" name="Rounded Rectangle 18"/>
              <p:cNvSpPr>
                <a:spLocks noChangeArrowheads="1"/>
              </p:cNvSpPr>
              <p:nvPr/>
            </p:nvSpPr>
            <p:spPr bwMode="auto">
              <a:xfrm>
                <a:off x="228600" y="3424134"/>
                <a:ext cx="1676400" cy="385866"/>
              </a:xfrm>
              <a:prstGeom prst="roundRect">
                <a:avLst>
                  <a:gd name="adj" fmla="val 14806"/>
                </a:avLst>
              </a:prstGeom>
              <a:solidFill>
                <a:srgbClr val="84C50F"/>
              </a:solidFill>
              <a:ln>
                <a:headEnd/>
                <a:tailEnd/>
              </a:ln>
            </p:spPr>
            <p:style>
              <a:lnRef idx="2">
                <a:schemeClr val="dk1"/>
              </a:lnRef>
              <a:fillRef idx="1">
                <a:schemeClr val="lt1"/>
              </a:fillRef>
              <a:effectRef idx="0">
                <a:schemeClr val="dk1"/>
              </a:effectRef>
              <a:fontRef idx="minor">
                <a:schemeClr val="dk1"/>
              </a:fontRef>
            </p:style>
            <p:txBody>
              <a:bodyPr anchor="ctr"/>
              <a:lstStyle/>
              <a:p>
                <a:pPr algn="ctr"/>
                <a:r>
                  <a:rPr lang="en-US" sz="1400" dirty="0" smtClean="0">
                    <a:cs typeface="Arial" charset="0"/>
                  </a:rPr>
                  <a:t>Message</a:t>
                </a:r>
                <a:endParaRPr lang="en-US" sz="1400" dirty="0">
                  <a:cs typeface="Arial" charset="0"/>
                </a:endParaRPr>
              </a:p>
            </p:txBody>
          </p:sp>
          <p:sp>
            <p:nvSpPr>
              <p:cNvPr id="20" name="Rounded Rectangle 19"/>
              <p:cNvSpPr>
                <a:spLocks noChangeArrowheads="1"/>
              </p:cNvSpPr>
              <p:nvPr/>
            </p:nvSpPr>
            <p:spPr bwMode="auto">
              <a:xfrm>
                <a:off x="228600" y="2743200"/>
                <a:ext cx="1676400" cy="385866"/>
              </a:xfrm>
              <a:prstGeom prst="roundRect">
                <a:avLst>
                  <a:gd name="adj" fmla="val 14806"/>
                </a:avLst>
              </a:prstGeom>
              <a:solidFill>
                <a:srgbClr val="84C50F"/>
              </a:solidFill>
              <a:ln>
                <a:headEnd/>
                <a:tailEnd/>
              </a:ln>
            </p:spPr>
            <p:style>
              <a:lnRef idx="2">
                <a:schemeClr val="dk1"/>
              </a:lnRef>
              <a:fillRef idx="1">
                <a:schemeClr val="lt1"/>
              </a:fillRef>
              <a:effectRef idx="0">
                <a:schemeClr val="dk1"/>
              </a:effectRef>
              <a:fontRef idx="minor">
                <a:schemeClr val="dk1"/>
              </a:fontRef>
            </p:style>
            <p:txBody>
              <a:bodyPr anchor="ctr"/>
              <a:lstStyle/>
              <a:p>
                <a:pPr algn="ctr"/>
                <a:r>
                  <a:rPr lang="en-US" sz="1400" dirty="0" smtClean="0">
                    <a:cs typeface="Arial" charset="0"/>
                  </a:rPr>
                  <a:t>Connector</a:t>
                </a:r>
                <a:endParaRPr lang="en-US" sz="1400" dirty="0">
                  <a:cs typeface="Arial" charset="0"/>
                </a:endParaRPr>
              </a:p>
            </p:txBody>
          </p:sp>
          <p:cxnSp>
            <p:nvCxnSpPr>
              <p:cNvPr id="21" name="Straight Arrow Connector 20"/>
              <p:cNvCxnSpPr>
                <a:stCxn id="8" idx="2"/>
              </p:cNvCxnSpPr>
              <p:nvPr/>
            </p:nvCxnSpPr>
            <p:spPr>
              <a:xfrm>
                <a:off x="3352800" y="6019800"/>
                <a:ext cx="0" cy="228600"/>
              </a:xfrm>
              <a:prstGeom prst="straightConnector1">
                <a:avLst/>
              </a:prstGeom>
              <a:noFill/>
              <a:ln w="3175">
                <a:solidFill>
                  <a:schemeClr val="tx1"/>
                </a:solidFill>
                <a:miter lim="800000"/>
                <a:headEnd type="none"/>
                <a:tailEnd type="arrow" w="med" len="med"/>
              </a:ln>
              <a:effectLst>
                <a:outerShdw blurRad="40000" dist="23000" dir="5400000" rotWithShape="0">
                  <a:srgbClr val="000000">
                    <a:alpha val="34998"/>
                  </a:srgbClr>
                </a:outerShdw>
              </a:effectLst>
            </p:spPr>
          </p:cxnSp>
          <p:cxnSp>
            <p:nvCxnSpPr>
              <p:cNvPr id="22" name="Straight Arrow Connector 21"/>
              <p:cNvCxnSpPr>
                <a:stCxn id="8" idx="1"/>
              </p:cNvCxnSpPr>
              <p:nvPr/>
            </p:nvCxnSpPr>
            <p:spPr>
              <a:xfrm flipH="1">
                <a:off x="1981200" y="5029200"/>
                <a:ext cx="228600" cy="0"/>
              </a:xfrm>
              <a:prstGeom prst="straightConnector1">
                <a:avLst/>
              </a:prstGeom>
              <a:noFill/>
              <a:ln w="3175">
                <a:solidFill>
                  <a:schemeClr val="tx1"/>
                </a:solidFill>
                <a:miter lim="800000"/>
                <a:headEnd type="none"/>
                <a:tailEnd type="arrow" w="med" len="med"/>
              </a:ln>
              <a:effectLst>
                <a:outerShdw blurRad="40000" dist="23000" dir="5400000" rotWithShape="0">
                  <a:srgbClr val="000000">
                    <a:alpha val="34998"/>
                  </a:srgbClr>
                </a:outerShdw>
              </a:effectLst>
            </p:spPr>
          </p:cxnSp>
          <p:cxnSp>
            <p:nvCxnSpPr>
              <p:cNvPr id="23" name="Straight Arrow Connector 22"/>
              <p:cNvCxnSpPr>
                <a:stCxn id="20" idx="2"/>
                <a:endCxn id="19" idx="0"/>
              </p:cNvCxnSpPr>
              <p:nvPr/>
            </p:nvCxnSpPr>
            <p:spPr>
              <a:xfrm>
                <a:off x="1066800" y="3129066"/>
                <a:ext cx="0" cy="295068"/>
              </a:xfrm>
              <a:prstGeom prst="straightConnector1">
                <a:avLst/>
              </a:prstGeom>
              <a:noFill/>
              <a:ln w="3175">
                <a:solidFill>
                  <a:schemeClr val="tx1"/>
                </a:solidFill>
                <a:miter lim="800000"/>
                <a:headEnd type="none"/>
                <a:tailEnd type="arrow" w="med" len="med"/>
              </a:ln>
              <a:effectLst>
                <a:outerShdw blurRad="40000" dist="23000" dir="5400000" rotWithShape="0">
                  <a:srgbClr val="000000">
                    <a:alpha val="34998"/>
                  </a:srgbClr>
                </a:outerShdw>
              </a:effectLst>
            </p:spPr>
          </p:cxnSp>
          <p:grpSp>
            <p:nvGrpSpPr>
              <p:cNvPr id="24" name="Group 23"/>
              <p:cNvGrpSpPr/>
              <p:nvPr/>
            </p:nvGrpSpPr>
            <p:grpSpPr>
              <a:xfrm>
                <a:off x="2209800" y="2895600"/>
                <a:ext cx="2286000" cy="914400"/>
                <a:chOff x="2209800" y="2895600"/>
                <a:chExt cx="2286000" cy="914400"/>
              </a:xfrm>
            </p:grpSpPr>
            <p:sp>
              <p:nvSpPr>
                <p:cNvPr id="25" name="Rounded Rectangle 24"/>
                <p:cNvSpPr>
                  <a:spLocks noChangeArrowheads="1"/>
                </p:cNvSpPr>
                <p:nvPr/>
              </p:nvSpPr>
              <p:spPr bwMode="auto">
                <a:xfrm>
                  <a:off x="2209800" y="2895600"/>
                  <a:ext cx="2286000" cy="914400"/>
                </a:xfrm>
                <a:prstGeom prst="roundRect">
                  <a:avLst>
                    <a:gd name="adj" fmla="val 14806"/>
                  </a:avLst>
                </a:prstGeom>
                <a:ln>
                  <a:headEnd/>
                  <a:tailEnd/>
                </a:ln>
              </p:spPr>
              <p:style>
                <a:lnRef idx="1">
                  <a:schemeClr val="dk1"/>
                </a:lnRef>
                <a:fillRef idx="2">
                  <a:schemeClr val="dk1"/>
                </a:fillRef>
                <a:effectRef idx="1">
                  <a:schemeClr val="dk1"/>
                </a:effectRef>
                <a:fontRef idx="minor">
                  <a:schemeClr val="dk1"/>
                </a:fontRef>
              </p:style>
              <p:txBody>
                <a:bodyPr anchor="t"/>
                <a:lstStyle/>
                <a:p>
                  <a:pPr algn="ctr"/>
                  <a:r>
                    <a:rPr lang="en-US" sz="1400" dirty="0" smtClean="0"/>
                    <a:t>Persistence</a:t>
                  </a:r>
                  <a:endParaRPr lang="en-US" sz="1400" dirty="0">
                    <a:solidFill>
                      <a:srgbClr val="000000"/>
                    </a:solidFill>
                  </a:endParaRPr>
                </a:p>
              </p:txBody>
            </p:sp>
            <p:sp>
              <p:nvSpPr>
                <p:cNvPr id="26" name="Rounded Rectangle 25"/>
                <p:cNvSpPr>
                  <a:spLocks noChangeArrowheads="1"/>
                </p:cNvSpPr>
                <p:nvPr/>
              </p:nvSpPr>
              <p:spPr bwMode="auto">
                <a:xfrm>
                  <a:off x="2362200" y="3352800"/>
                  <a:ext cx="1981200" cy="381000"/>
                </a:xfrm>
                <a:prstGeom prst="roundRect">
                  <a:avLst>
                    <a:gd name="adj" fmla="val 14806"/>
                  </a:avLst>
                </a:prstGeom>
                <a:solidFill>
                  <a:srgbClr val="84C50F"/>
                </a:solidFill>
                <a:ln>
                  <a:headEnd/>
                  <a:tailEnd/>
                </a:ln>
              </p:spPr>
              <p:style>
                <a:lnRef idx="2">
                  <a:schemeClr val="dk1"/>
                </a:lnRef>
                <a:fillRef idx="1">
                  <a:schemeClr val="lt1"/>
                </a:fillRef>
                <a:effectRef idx="0">
                  <a:schemeClr val="dk1"/>
                </a:effectRef>
                <a:fontRef idx="minor">
                  <a:schemeClr val="dk1"/>
                </a:fontRef>
              </p:style>
              <p:txBody>
                <a:bodyPr anchor="ctr"/>
                <a:lstStyle/>
                <a:p>
                  <a:pPr algn="ctr"/>
                  <a:r>
                    <a:rPr lang="en-US" sz="1400" dirty="0" smtClean="0">
                      <a:cs typeface="Arial" charset="0"/>
                    </a:rPr>
                    <a:t>Persistence Svc.</a:t>
                  </a:r>
                  <a:endParaRPr lang="en-US" sz="1400" dirty="0">
                    <a:cs typeface="Arial" charset="0"/>
                  </a:endParaRPr>
                </a:p>
              </p:txBody>
            </p:sp>
          </p:grpSp>
          <p:cxnSp>
            <p:nvCxnSpPr>
              <p:cNvPr id="27" name="Straight Arrow Connector 26"/>
              <p:cNvCxnSpPr>
                <a:stCxn id="25" idx="1"/>
              </p:cNvCxnSpPr>
              <p:nvPr/>
            </p:nvCxnSpPr>
            <p:spPr>
              <a:xfrm flipH="1">
                <a:off x="1981200" y="3352800"/>
                <a:ext cx="228600" cy="0"/>
              </a:xfrm>
              <a:prstGeom prst="straightConnector1">
                <a:avLst/>
              </a:prstGeom>
              <a:noFill/>
              <a:ln w="3175">
                <a:solidFill>
                  <a:schemeClr val="tx1"/>
                </a:solidFill>
                <a:miter lim="800000"/>
                <a:headEnd type="none"/>
                <a:tailEnd type="arrow" w="med" len="med"/>
              </a:ln>
              <a:effectLst>
                <a:outerShdw blurRad="40000" dist="23000" dir="5400000" rotWithShape="0">
                  <a:srgbClr val="000000">
                    <a:alpha val="34998"/>
                  </a:srgbClr>
                </a:outerShdw>
              </a:effectLst>
            </p:spPr>
          </p:cxnSp>
          <p:grpSp>
            <p:nvGrpSpPr>
              <p:cNvPr id="28" name="Group 27"/>
              <p:cNvGrpSpPr/>
              <p:nvPr/>
            </p:nvGrpSpPr>
            <p:grpSpPr>
              <a:xfrm>
                <a:off x="1981200" y="1752600"/>
                <a:ext cx="2514600" cy="914400"/>
                <a:chOff x="1981200" y="1752600"/>
                <a:chExt cx="2514600" cy="914400"/>
              </a:xfrm>
            </p:grpSpPr>
            <p:grpSp>
              <p:nvGrpSpPr>
                <p:cNvPr id="29" name="Group 28"/>
                <p:cNvGrpSpPr/>
                <p:nvPr/>
              </p:nvGrpSpPr>
              <p:grpSpPr>
                <a:xfrm>
                  <a:off x="2209800" y="1752600"/>
                  <a:ext cx="2286000" cy="914400"/>
                  <a:chOff x="2209800" y="1752600"/>
                  <a:chExt cx="2286000" cy="914400"/>
                </a:xfrm>
              </p:grpSpPr>
              <p:sp>
                <p:nvSpPr>
                  <p:cNvPr id="31" name="Rounded Rectangle 30"/>
                  <p:cNvSpPr>
                    <a:spLocks noChangeArrowheads="1"/>
                  </p:cNvSpPr>
                  <p:nvPr/>
                </p:nvSpPr>
                <p:spPr bwMode="auto">
                  <a:xfrm>
                    <a:off x="2209800" y="1752600"/>
                    <a:ext cx="2286000" cy="914400"/>
                  </a:xfrm>
                  <a:prstGeom prst="roundRect">
                    <a:avLst>
                      <a:gd name="adj" fmla="val 14806"/>
                    </a:avLst>
                  </a:prstGeom>
                  <a:ln>
                    <a:headEnd/>
                    <a:tailEnd/>
                  </a:ln>
                </p:spPr>
                <p:style>
                  <a:lnRef idx="1">
                    <a:schemeClr val="dk1"/>
                  </a:lnRef>
                  <a:fillRef idx="2">
                    <a:schemeClr val="dk1"/>
                  </a:fillRef>
                  <a:effectRef idx="1">
                    <a:schemeClr val="dk1"/>
                  </a:effectRef>
                  <a:fontRef idx="minor">
                    <a:schemeClr val="dk1"/>
                  </a:fontRef>
                </p:style>
                <p:txBody>
                  <a:bodyPr anchor="t"/>
                  <a:lstStyle/>
                  <a:p>
                    <a:pPr algn="ctr"/>
                    <a:r>
                      <a:rPr lang="en-US" sz="1400" dirty="0" smtClean="0"/>
                      <a:t>Routing</a:t>
                    </a:r>
                    <a:endParaRPr lang="en-US" sz="1400" dirty="0">
                      <a:solidFill>
                        <a:srgbClr val="000000"/>
                      </a:solidFill>
                    </a:endParaRPr>
                  </a:p>
                </p:txBody>
              </p:sp>
              <p:sp>
                <p:nvSpPr>
                  <p:cNvPr id="32" name="Rounded Rectangle 31"/>
                  <p:cNvSpPr>
                    <a:spLocks noChangeArrowheads="1"/>
                  </p:cNvSpPr>
                  <p:nvPr/>
                </p:nvSpPr>
                <p:spPr bwMode="auto">
                  <a:xfrm>
                    <a:off x="2362200" y="2209800"/>
                    <a:ext cx="1981200" cy="381000"/>
                  </a:xfrm>
                  <a:prstGeom prst="roundRect">
                    <a:avLst>
                      <a:gd name="adj" fmla="val 14806"/>
                    </a:avLst>
                  </a:prstGeom>
                  <a:solidFill>
                    <a:srgbClr val="FF6600"/>
                  </a:solidFill>
                  <a:ln>
                    <a:headEnd/>
                    <a:tailEnd/>
                  </a:ln>
                </p:spPr>
                <p:style>
                  <a:lnRef idx="2">
                    <a:schemeClr val="dk1"/>
                  </a:lnRef>
                  <a:fillRef idx="1">
                    <a:schemeClr val="lt1"/>
                  </a:fillRef>
                  <a:effectRef idx="0">
                    <a:schemeClr val="dk1"/>
                  </a:effectRef>
                  <a:fontRef idx="minor">
                    <a:schemeClr val="dk1"/>
                  </a:fontRef>
                </p:style>
                <p:txBody>
                  <a:bodyPr anchor="ctr"/>
                  <a:lstStyle/>
                  <a:p>
                    <a:pPr algn="ctr"/>
                    <a:r>
                      <a:rPr lang="en-US" sz="1400" dirty="0" smtClean="0">
                        <a:cs typeface="Arial" charset="0"/>
                      </a:rPr>
                      <a:t>Dispatch Svc.</a:t>
                    </a:r>
                    <a:endParaRPr lang="en-US" sz="1400" dirty="0">
                      <a:cs typeface="Arial" charset="0"/>
                    </a:endParaRPr>
                  </a:p>
                </p:txBody>
              </p:sp>
            </p:grpSp>
            <p:cxnSp>
              <p:nvCxnSpPr>
                <p:cNvPr id="30" name="Straight Arrow Connector 29"/>
                <p:cNvCxnSpPr>
                  <a:stCxn id="31" idx="1"/>
                </p:cNvCxnSpPr>
                <p:nvPr/>
              </p:nvCxnSpPr>
              <p:spPr>
                <a:xfrm flipH="1">
                  <a:off x="1981200" y="2209800"/>
                  <a:ext cx="228600" cy="0"/>
                </a:xfrm>
                <a:prstGeom prst="straightConnector1">
                  <a:avLst/>
                </a:prstGeom>
                <a:noFill/>
                <a:ln w="3175">
                  <a:solidFill>
                    <a:schemeClr val="tx1"/>
                  </a:solidFill>
                  <a:miter lim="800000"/>
                  <a:headEnd type="none"/>
                  <a:tailEnd type="arrow" w="med" len="med"/>
                </a:ln>
                <a:effectLst>
                  <a:outerShdw blurRad="40000" dist="23000" dir="5400000" rotWithShape="0">
                    <a:srgbClr val="000000">
                      <a:alpha val="34998"/>
                    </a:srgbClr>
                  </a:outerShdw>
                </a:effectLst>
              </p:spPr>
            </p:cxnSp>
          </p:grpSp>
          <p:grpSp>
            <p:nvGrpSpPr>
              <p:cNvPr id="34" name="Group 33"/>
              <p:cNvGrpSpPr/>
              <p:nvPr/>
            </p:nvGrpSpPr>
            <p:grpSpPr>
              <a:xfrm>
                <a:off x="2209800" y="-54429"/>
                <a:ext cx="3200400" cy="1636243"/>
                <a:chOff x="2209800" y="-54429"/>
                <a:chExt cx="3200400" cy="1636243"/>
              </a:xfrm>
            </p:grpSpPr>
            <p:sp>
              <p:nvSpPr>
                <p:cNvPr id="36" name="Rounded Rectangle 35"/>
                <p:cNvSpPr>
                  <a:spLocks noChangeArrowheads="1"/>
                </p:cNvSpPr>
                <p:nvPr/>
              </p:nvSpPr>
              <p:spPr bwMode="auto">
                <a:xfrm>
                  <a:off x="2209800" y="-54429"/>
                  <a:ext cx="3200400" cy="1636243"/>
                </a:xfrm>
                <a:prstGeom prst="roundRect">
                  <a:avLst>
                    <a:gd name="adj" fmla="val 14806"/>
                  </a:avLst>
                </a:prstGeom>
                <a:ln>
                  <a:headEnd/>
                  <a:tailEnd/>
                </a:ln>
              </p:spPr>
              <p:style>
                <a:lnRef idx="1">
                  <a:schemeClr val="dk1"/>
                </a:lnRef>
                <a:fillRef idx="2">
                  <a:schemeClr val="dk1"/>
                </a:fillRef>
                <a:effectRef idx="1">
                  <a:schemeClr val="dk1"/>
                </a:effectRef>
                <a:fontRef idx="minor">
                  <a:schemeClr val="dk1"/>
                </a:fontRef>
              </p:style>
              <p:txBody>
                <a:bodyPr anchor="t"/>
                <a:lstStyle/>
                <a:p>
                  <a:pPr algn="ctr"/>
                  <a:r>
                    <a:rPr lang="en-US" sz="1400" dirty="0" smtClean="0"/>
                    <a:t>Transport</a:t>
                  </a:r>
                  <a:endParaRPr lang="en-US" sz="1400" dirty="0">
                    <a:solidFill>
                      <a:srgbClr val="000000"/>
                    </a:solidFill>
                  </a:endParaRPr>
                </a:p>
              </p:txBody>
            </p:sp>
            <p:sp>
              <p:nvSpPr>
                <p:cNvPr id="37" name="Rounded Rectangle 36"/>
                <p:cNvSpPr>
                  <a:spLocks noChangeArrowheads="1"/>
                </p:cNvSpPr>
                <p:nvPr/>
              </p:nvSpPr>
              <p:spPr bwMode="auto">
                <a:xfrm>
                  <a:off x="2362200" y="990600"/>
                  <a:ext cx="2895600" cy="457200"/>
                </a:xfrm>
                <a:prstGeom prst="roundRect">
                  <a:avLst>
                    <a:gd name="adj" fmla="val 14806"/>
                  </a:avLst>
                </a:prstGeom>
                <a:solidFill>
                  <a:srgbClr val="84C50F"/>
                </a:solidFill>
                <a:ln>
                  <a:headEnd/>
                  <a:tailEnd/>
                </a:ln>
              </p:spPr>
              <p:style>
                <a:lnRef idx="2">
                  <a:schemeClr val="dk1"/>
                </a:lnRef>
                <a:fillRef idx="1">
                  <a:schemeClr val="lt1"/>
                </a:fillRef>
                <a:effectRef idx="0">
                  <a:schemeClr val="dk1"/>
                </a:effectRef>
                <a:fontRef idx="minor">
                  <a:schemeClr val="dk1"/>
                </a:fontRef>
              </p:style>
              <p:txBody>
                <a:bodyPr anchor="ctr"/>
                <a:lstStyle/>
                <a:p>
                  <a:pPr algn="ctr"/>
                  <a:r>
                    <a:rPr lang="en-US" sz="1400" dirty="0" smtClean="0">
                      <a:cs typeface="Arial" charset="0"/>
                    </a:rPr>
                    <a:t>Gateway API</a:t>
                  </a:r>
                  <a:endParaRPr lang="en-US" sz="1400" dirty="0">
                    <a:cs typeface="Arial" charset="0"/>
                  </a:endParaRPr>
                </a:p>
              </p:txBody>
            </p:sp>
            <p:sp>
              <p:nvSpPr>
                <p:cNvPr id="38" name="Rounded Rectangle 37"/>
                <p:cNvSpPr>
                  <a:spLocks noChangeArrowheads="1"/>
                </p:cNvSpPr>
                <p:nvPr/>
              </p:nvSpPr>
              <p:spPr bwMode="auto">
                <a:xfrm>
                  <a:off x="2362200" y="457200"/>
                  <a:ext cx="914400" cy="457200"/>
                </a:xfrm>
                <a:prstGeom prst="roundRect">
                  <a:avLst>
                    <a:gd name="adj" fmla="val 14806"/>
                  </a:avLst>
                </a:prstGeom>
                <a:solidFill>
                  <a:srgbClr val="FF6600"/>
                </a:solidFill>
                <a:ln>
                  <a:headEnd/>
                  <a:tailEnd/>
                </a:ln>
              </p:spPr>
              <p:style>
                <a:lnRef idx="2">
                  <a:schemeClr val="dk1"/>
                </a:lnRef>
                <a:fillRef idx="1">
                  <a:schemeClr val="lt1"/>
                </a:fillRef>
                <a:effectRef idx="0">
                  <a:schemeClr val="dk1"/>
                </a:effectRef>
                <a:fontRef idx="minor">
                  <a:schemeClr val="dk1"/>
                </a:fontRef>
              </p:style>
              <p:txBody>
                <a:bodyPr anchor="ctr"/>
                <a:lstStyle/>
                <a:p>
                  <a:pPr algn="ctr"/>
                  <a:r>
                    <a:rPr lang="en-US" sz="1400" dirty="0" smtClean="0">
                      <a:cs typeface="Arial" charset="0"/>
                    </a:rPr>
                    <a:t>XMPP</a:t>
                  </a:r>
                  <a:endParaRPr lang="en-US" sz="1400" dirty="0">
                    <a:cs typeface="Arial" charset="0"/>
                  </a:endParaRPr>
                </a:p>
              </p:txBody>
            </p:sp>
            <p:sp>
              <p:nvSpPr>
                <p:cNvPr id="39" name="Rounded Rectangle 38"/>
                <p:cNvSpPr>
                  <a:spLocks noChangeArrowheads="1"/>
                </p:cNvSpPr>
                <p:nvPr/>
              </p:nvSpPr>
              <p:spPr bwMode="auto">
                <a:xfrm>
                  <a:off x="3352800" y="457200"/>
                  <a:ext cx="914400" cy="457200"/>
                </a:xfrm>
                <a:prstGeom prst="roundRect">
                  <a:avLst>
                    <a:gd name="adj" fmla="val 14806"/>
                  </a:avLst>
                </a:prstGeom>
                <a:ln>
                  <a:headEnd/>
                  <a:tailEnd/>
                </a:ln>
              </p:spPr>
              <p:style>
                <a:lnRef idx="2">
                  <a:schemeClr val="dk1"/>
                </a:lnRef>
                <a:fillRef idx="1">
                  <a:schemeClr val="lt1"/>
                </a:fillRef>
                <a:effectRef idx="0">
                  <a:schemeClr val="dk1"/>
                </a:effectRef>
                <a:fontRef idx="minor">
                  <a:schemeClr val="dk1"/>
                </a:fontRef>
              </p:style>
              <p:txBody>
                <a:bodyPr anchor="ctr"/>
                <a:lstStyle/>
                <a:p>
                  <a:pPr algn="ctr"/>
                  <a:r>
                    <a:rPr lang="en-US" sz="1400" dirty="0" smtClean="0">
                      <a:cs typeface="Arial" charset="0"/>
                    </a:rPr>
                    <a:t>AMQP</a:t>
                  </a:r>
                  <a:endParaRPr lang="en-US" sz="1400" dirty="0">
                    <a:cs typeface="Arial" charset="0"/>
                  </a:endParaRPr>
                </a:p>
              </p:txBody>
            </p:sp>
            <p:sp>
              <p:nvSpPr>
                <p:cNvPr id="40" name="Rounded Rectangle 39"/>
                <p:cNvSpPr>
                  <a:spLocks noChangeArrowheads="1"/>
                </p:cNvSpPr>
                <p:nvPr/>
              </p:nvSpPr>
              <p:spPr bwMode="auto">
                <a:xfrm>
                  <a:off x="4343400" y="457200"/>
                  <a:ext cx="914400" cy="457200"/>
                </a:xfrm>
                <a:prstGeom prst="roundRect">
                  <a:avLst>
                    <a:gd name="adj" fmla="val 14806"/>
                  </a:avLst>
                </a:prstGeom>
                <a:ln>
                  <a:headEnd/>
                  <a:tailEnd/>
                </a:ln>
              </p:spPr>
              <p:style>
                <a:lnRef idx="2">
                  <a:schemeClr val="dk1"/>
                </a:lnRef>
                <a:fillRef idx="1">
                  <a:schemeClr val="lt1"/>
                </a:fillRef>
                <a:effectRef idx="0">
                  <a:schemeClr val="dk1"/>
                </a:effectRef>
                <a:fontRef idx="minor">
                  <a:schemeClr val="dk1"/>
                </a:fontRef>
              </p:style>
              <p:txBody>
                <a:bodyPr anchor="ctr"/>
                <a:lstStyle/>
                <a:p>
                  <a:pPr algn="ctr"/>
                  <a:r>
                    <a:rPr lang="en-US" sz="1400" dirty="0" smtClean="0">
                      <a:cs typeface="Arial" charset="0"/>
                    </a:rPr>
                    <a:t>HTTP</a:t>
                  </a:r>
                  <a:endParaRPr lang="en-US" sz="1400" dirty="0">
                    <a:cs typeface="Arial" charset="0"/>
                  </a:endParaRPr>
                </a:p>
              </p:txBody>
            </p:sp>
          </p:grpSp>
          <p:cxnSp>
            <p:nvCxnSpPr>
              <p:cNvPr id="41" name="Straight Arrow Connector 40"/>
              <p:cNvCxnSpPr>
                <a:stCxn id="25" idx="2"/>
                <a:endCxn id="8" idx="0"/>
              </p:cNvCxnSpPr>
              <p:nvPr/>
            </p:nvCxnSpPr>
            <p:spPr>
              <a:xfrm>
                <a:off x="3352800" y="3810000"/>
                <a:ext cx="0" cy="228600"/>
              </a:xfrm>
              <a:prstGeom prst="straightConnector1">
                <a:avLst/>
              </a:prstGeom>
              <a:noFill/>
              <a:ln w="3175">
                <a:solidFill>
                  <a:schemeClr val="tx1"/>
                </a:solidFill>
                <a:miter lim="800000"/>
                <a:headEnd type="none"/>
                <a:tailEnd type="arrow" w="med" len="med"/>
              </a:ln>
              <a:effectLst>
                <a:outerShdw blurRad="40000" dist="23000" dir="5400000" rotWithShape="0">
                  <a:srgbClr val="000000">
                    <a:alpha val="34998"/>
                  </a:srgbClr>
                </a:outerShdw>
              </a:effectLst>
            </p:spPr>
          </p:cxnSp>
        </p:grpSp>
        <p:cxnSp>
          <p:nvCxnSpPr>
            <p:cNvPr id="44" name="Straight Arrow Connector 43"/>
            <p:cNvCxnSpPr/>
            <p:nvPr/>
          </p:nvCxnSpPr>
          <p:spPr>
            <a:xfrm flipH="1">
              <a:off x="1948070" y="1905000"/>
              <a:ext cx="185530" cy="0"/>
            </a:xfrm>
            <a:prstGeom prst="straightConnector1">
              <a:avLst/>
            </a:prstGeom>
            <a:noFill/>
            <a:ln w="3175">
              <a:solidFill>
                <a:schemeClr val="tx1"/>
              </a:solidFill>
              <a:miter lim="800000"/>
              <a:headEnd type="none"/>
              <a:tailEnd type="arrow" w="med" len="med"/>
            </a:ln>
            <a:effectLst>
              <a:outerShdw blurRad="40000" dist="23000" dir="5400000" rotWithShape="0">
                <a:srgbClr val="000000">
                  <a:alpha val="34998"/>
                </a:srgbClr>
              </a:outerShdw>
            </a:effectLst>
          </p:spPr>
        </p:cxnSp>
      </p:grpSp>
      <p:sp>
        <p:nvSpPr>
          <p:cNvPr id="60" name="Rounded Rectangle 59"/>
          <p:cNvSpPr>
            <a:spLocks noChangeArrowheads="1"/>
          </p:cNvSpPr>
          <p:nvPr/>
        </p:nvSpPr>
        <p:spPr bwMode="auto">
          <a:xfrm>
            <a:off x="6096000" y="1752600"/>
            <a:ext cx="228600" cy="228600"/>
          </a:xfrm>
          <a:prstGeom prst="roundRect">
            <a:avLst>
              <a:gd name="adj" fmla="val 14806"/>
            </a:avLst>
          </a:prstGeom>
          <a:ln>
            <a:headEnd/>
            <a:tailEnd/>
          </a:ln>
        </p:spPr>
        <p:style>
          <a:lnRef idx="1">
            <a:schemeClr val="dk1"/>
          </a:lnRef>
          <a:fillRef idx="2">
            <a:schemeClr val="dk1"/>
          </a:fillRef>
          <a:effectRef idx="1">
            <a:schemeClr val="dk1"/>
          </a:effectRef>
          <a:fontRef idx="minor">
            <a:schemeClr val="dk1"/>
          </a:fontRef>
        </p:style>
        <p:txBody>
          <a:bodyPr anchor="t"/>
          <a:lstStyle/>
          <a:p>
            <a:pPr algn="ctr"/>
            <a:endParaRPr lang="en-US" sz="1600">
              <a:solidFill>
                <a:srgbClr val="000000"/>
              </a:solidFill>
            </a:endParaRPr>
          </a:p>
        </p:txBody>
      </p:sp>
      <p:sp>
        <p:nvSpPr>
          <p:cNvPr id="61" name="TextBox 60"/>
          <p:cNvSpPr txBox="1">
            <a:spLocks noChangeArrowheads="1"/>
          </p:cNvSpPr>
          <p:nvPr/>
        </p:nvSpPr>
        <p:spPr bwMode="auto">
          <a:xfrm>
            <a:off x="6380992" y="1752600"/>
            <a:ext cx="56961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charset="0"/>
                <a:ea typeface="ＭＳ Ｐゴシック" charset="0"/>
                <a:cs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algn="ctr" eaLnBrk="0" fontAlgn="base" hangingPunct="0">
              <a:spcBef>
                <a:spcPct val="50000"/>
              </a:spcBef>
              <a:spcAft>
                <a:spcPct val="0"/>
              </a:spcAft>
              <a:defRPr sz="2000">
                <a:solidFill>
                  <a:schemeClr val="tx1"/>
                </a:solidFill>
                <a:latin typeface="Arial" charset="0"/>
                <a:ea typeface="ＭＳ Ｐゴシック" charset="0"/>
              </a:defRPr>
            </a:lvl6pPr>
            <a:lvl7pPr marL="2971800" indent="-228600" algn="ctr" eaLnBrk="0" fontAlgn="base" hangingPunct="0">
              <a:spcBef>
                <a:spcPct val="50000"/>
              </a:spcBef>
              <a:spcAft>
                <a:spcPct val="0"/>
              </a:spcAft>
              <a:defRPr sz="2000">
                <a:solidFill>
                  <a:schemeClr val="tx1"/>
                </a:solidFill>
                <a:latin typeface="Arial" charset="0"/>
                <a:ea typeface="ＭＳ Ｐゴシック" charset="0"/>
              </a:defRPr>
            </a:lvl7pPr>
            <a:lvl8pPr marL="3429000" indent="-228600" algn="ctr" eaLnBrk="0" fontAlgn="base" hangingPunct="0">
              <a:spcBef>
                <a:spcPct val="50000"/>
              </a:spcBef>
              <a:spcAft>
                <a:spcPct val="0"/>
              </a:spcAft>
              <a:defRPr sz="2000">
                <a:solidFill>
                  <a:schemeClr val="tx1"/>
                </a:solidFill>
                <a:latin typeface="Arial" charset="0"/>
                <a:ea typeface="ＭＳ Ｐゴシック" charset="0"/>
              </a:defRPr>
            </a:lvl8pPr>
            <a:lvl9pPr marL="3886200" indent="-228600" algn="ctr" eaLnBrk="0" fontAlgn="base" hangingPunct="0">
              <a:spcBef>
                <a:spcPct val="50000"/>
              </a:spcBef>
              <a:spcAft>
                <a:spcPct val="0"/>
              </a:spcAft>
              <a:defRPr sz="2000">
                <a:solidFill>
                  <a:schemeClr val="tx1"/>
                </a:solidFill>
                <a:latin typeface="Arial" charset="0"/>
                <a:ea typeface="ＭＳ Ｐゴシック" charset="0"/>
              </a:defRPr>
            </a:lvl9pPr>
          </a:lstStyle>
          <a:p>
            <a:pPr eaLnBrk="1" hangingPunct="1"/>
            <a:r>
              <a:rPr lang="en-US" sz="1200" dirty="0" smtClean="0"/>
              <a:t>Layer</a:t>
            </a:r>
            <a:endParaRPr lang="en-US" sz="1200" dirty="0"/>
          </a:p>
        </p:txBody>
      </p:sp>
      <p:sp>
        <p:nvSpPr>
          <p:cNvPr id="62" name="Rectangle 61"/>
          <p:cNvSpPr>
            <a:spLocks noChangeArrowheads="1"/>
          </p:cNvSpPr>
          <p:nvPr/>
        </p:nvSpPr>
        <p:spPr bwMode="auto">
          <a:xfrm>
            <a:off x="4953000" y="1219200"/>
            <a:ext cx="4038600" cy="1371600"/>
          </a:xfrm>
          <a:prstGeom prst="rect">
            <a:avLst/>
          </a:prstGeom>
          <a:noFill/>
          <a:ln w="9525">
            <a:solidFill>
              <a:srgbClr val="727D82"/>
            </a:solidFill>
            <a:miter lim="800000"/>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lstStyle/>
          <a:p>
            <a:pPr>
              <a:defRPr/>
            </a:pPr>
            <a:r>
              <a:rPr lang="en-US" b="1" dirty="0">
                <a:solidFill>
                  <a:schemeClr val="dk1"/>
                </a:solidFill>
                <a:latin typeface="+mn-lt"/>
                <a:ea typeface="+mn-ea"/>
                <a:cs typeface="+mn-cs"/>
              </a:rPr>
              <a:t>Legend</a:t>
            </a:r>
          </a:p>
        </p:txBody>
      </p:sp>
      <p:grpSp>
        <p:nvGrpSpPr>
          <p:cNvPr id="63" name="Group 62"/>
          <p:cNvGrpSpPr/>
          <p:nvPr/>
        </p:nvGrpSpPr>
        <p:grpSpPr>
          <a:xfrm>
            <a:off x="5029200" y="1752600"/>
            <a:ext cx="953218" cy="747058"/>
            <a:chOff x="7162800" y="1684966"/>
            <a:chExt cx="953218" cy="747058"/>
          </a:xfrm>
        </p:grpSpPr>
        <p:sp>
          <p:nvSpPr>
            <p:cNvPr id="67" name="Rectangle 66"/>
            <p:cNvSpPr/>
            <p:nvPr/>
          </p:nvSpPr>
          <p:spPr>
            <a:xfrm>
              <a:off x="7239000" y="1684966"/>
              <a:ext cx="228600" cy="223838"/>
            </a:xfrm>
            <a:prstGeom prst="rect">
              <a:avLst/>
            </a:prstGeom>
            <a:ln/>
          </p:spPr>
          <p:style>
            <a:lnRef idx="2">
              <a:schemeClr val="dk1"/>
            </a:lnRef>
            <a:fillRef idx="1">
              <a:schemeClr val="lt1"/>
            </a:fillRef>
            <a:effectRef idx="0">
              <a:schemeClr val="dk1"/>
            </a:effectRef>
            <a:fontRef idx="minor">
              <a:schemeClr val="dk1"/>
            </a:fontRef>
          </p:style>
          <p:txBody>
            <a:bodyPr anchor="ctr"/>
            <a:lstStyle/>
            <a:p>
              <a:pPr>
                <a:defRPr/>
              </a:pPr>
              <a:r>
                <a:rPr lang="en-US" sz="1200" dirty="0">
                  <a:cs typeface="Arial"/>
                </a:rPr>
                <a:t>A</a:t>
              </a:r>
            </a:p>
          </p:txBody>
        </p:sp>
        <p:sp>
          <p:nvSpPr>
            <p:cNvPr id="68" name="Rectangle 67"/>
            <p:cNvSpPr/>
            <p:nvPr/>
          </p:nvSpPr>
          <p:spPr>
            <a:xfrm>
              <a:off x="7720496" y="1684966"/>
              <a:ext cx="228600" cy="223838"/>
            </a:xfrm>
            <a:prstGeom prst="rect">
              <a:avLst/>
            </a:prstGeom>
            <a:ln/>
          </p:spPr>
          <p:style>
            <a:lnRef idx="2">
              <a:schemeClr val="dk1"/>
            </a:lnRef>
            <a:fillRef idx="1">
              <a:schemeClr val="lt1"/>
            </a:fillRef>
            <a:effectRef idx="0">
              <a:schemeClr val="dk1"/>
            </a:effectRef>
            <a:fontRef idx="minor">
              <a:schemeClr val="dk1"/>
            </a:fontRef>
          </p:style>
          <p:txBody>
            <a:bodyPr anchor="ctr"/>
            <a:lstStyle/>
            <a:p>
              <a:pPr>
                <a:defRPr/>
              </a:pPr>
              <a:r>
                <a:rPr lang="en-US" sz="1200" dirty="0">
                  <a:cs typeface="Arial"/>
                </a:rPr>
                <a:t>B</a:t>
              </a:r>
            </a:p>
          </p:txBody>
        </p:sp>
        <p:sp>
          <p:nvSpPr>
            <p:cNvPr id="69" name="TextBox 68"/>
            <p:cNvSpPr txBox="1"/>
            <p:nvPr/>
          </p:nvSpPr>
          <p:spPr>
            <a:xfrm>
              <a:off x="7162800" y="1908804"/>
              <a:ext cx="953218" cy="523220"/>
            </a:xfrm>
            <a:prstGeom prst="rect">
              <a:avLst/>
            </a:prstGeom>
            <a:noFill/>
          </p:spPr>
          <p:txBody>
            <a:bodyPr wrap="none" rtlCol="0">
              <a:spAutoFit/>
            </a:bodyPr>
            <a:lstStyle/>
            <a:p>
              <a:r>
                <a:rPr lang="en-US" sz="1400" dirty="0" smtClean="0"/>
                <a:t>A allowed </a:t>
              </a:r>
            </a:p>
            <a:p>
              <a:r>
                <a:rPr lang="en-US" sz="1400" dirty="0" smtClean="0"/>
                <a:t>to use B</a:t>
              </a:r>
              <a:endParaRPr lang="en-US" sz="1400" dirty="0"/>
            </a:p>
          </p:txBody>
        </p:sp>
        <p:cxnSp>
          <p:nvCxnSpPr>
            <p:cNvPr id="70" name="Straight Arrow Connector 69"/>
            <p:cNvCxnSpPr>
              <a:stCxn id="67" idx="3"/>
              <a:endCxn id="68" idx="1"/>
            </p:cNvCxnSpPr>
            <p:nvPr/>
          </p:nvCxnSpPr>
          <p:spPr>
            <a:xfrm>
              <a:off x="7467600" y="1796885"/>
              <a:ext cx="252896" cy="0"/>
            </a:xfrm>
            <a:prstGeom prst="straightConnector1">
              <a:avLst/>
            </a:prstGeom>
            <a:noFill/>
            <a:ln w="3175">
              <a:solidFill>
                <a:schemeClr val="tx1"/>
              </a:solidFill>
              <a:miter lim="800000"/>
              <a:headEnd type="none"/>
              <a:tailEnd type="arrow" w="med" len="med"/>
            </a:ln>
            <a:effectLst>
              <a:outerShdw blurRad="40000" dist="23000" dir="5400000" rotWithShape="0">
                <a:srgbClr val="000000">
                  <a:alpha val="34998"/>
                </a:srgbClr>
              </a:outerShdw>
            </a:effectLst>
          </p:spPr>
        </p:cxnSp>
      </p:grpSp>
      <p:grpSp>
        <p:nvGrpSpPr>
          <p:cNvPr id="71" name="Group 70"/>
          <p:cNvGrpSpPr/>
          <p:nvPr/>
        </p:nvGrpSpPr>
        <p:grpSpPr>
          <a:xfrm>
            <a:off x="7126588" y="1219200"/>
            <a:ext cx="1659814" cy="1267599"/>
            <a:chOff x="7126588" y="2618601"/>
            <a:chExt cx="1659814" cy="1267599"/>
          </a:xfrm>
        </p:grpSpPr>
        <p:sp>
          <p:nvSpPr>
            <p:cNvPr id="72" name="TextBox 60"/>
            <p:cNvSpPr txBox="1">
              <a:spLocks noChangeArrowheads="1"/>
            </p:cNvSpPr>
            <p:nvPr/>
          </p:nvSpPr>
          <p:spPr bwMode="auto">
            <a:xfrm>
              <a:off x="7523992" y="2847201"/>
              <a:ext cx="126241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charset="0"/>
                  <a:ea typeface="ＭＳ Ｐゴシック" charset="0"/>
                  <a:cs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algn="ctr" eaLnBrk="0" fontAlgn="base" hangingPunct="0">
                <a:spcBef>
                  <a:spcPct val="50000"/>
                </a:spcBef>
                <a:spcAft>
                  <a:spcPct val="0"/>
                </a:spcAft>
                <a:defRPr sz="2000">
                  <a:solidFill>
                    <a:schemeClr val="tx1"/>
                  </a:solidFill>
                  <a:latin typeface="Arial" charset="0"/>
                  <a:ea typeface="ＭＳ Ｐゴシック" charset="0"/>
                </a:defRPr>
              </a:lvl6pPr>
              <a:lvl7pPr marL="2971800" indent="-228600" algn="ctr" eaLnBrk="0" fontAlgn="base" hangingPunct="0">
                <a:spcBef>
                  <a:spcPct val="50000"/>
                </a:spcBef>
                <a:spcAft>
                  <a:spcPct val="0"/>
                </a:spcAft>
                <a:defRPr sz="2000">
                  <a:solidFill>
                    <a:schemeClr val="tx1"/>
                  </a:solidFill>
                  <a:latin typeface="Arial" charset="0"/>
                  <a:ea typeface="ＭＳ Ｐゴシック" charset="0"/>
                </a:defRPr>
              </a:lvl7pPr>
              <a:lvl8pPr marL="3429000" indent="-228600" algn="ctr" eaLnBrk="0" fontAlgn="base" hangingPunct="0">
                <a:spcBef>
                  <a:spcPct val="50000"/>
                </a:spcBef>
                <a:spcAft>
                  <a:spcPct val="0"/>
                </a:spcAft>
                <a:defRPr sz="2000">
                  <a:solidFill>
                    <a:schemeClr val="tx1"/>
                  </a:solidFill>
                  <a:latin typeface="Arial" charset="0"/>
                  <a:ea typeface="ＭＳ Ｐゴシック" charset="0"/>
                </a:defRPr>
              </a:lvl8pPr>
              <a:lvl9pPr marL="3886200" indent="-228600" algn="ctr" eaLnBrk="0" fontAlgn="base" hangingPunct="0">
                <a:spcBef>
                  <a:spcPct val="50000"/>
                </a:spcBef>
                <a:spcAft>
                  <a:spcPct val="0"/>
                </a:spcAft>
                <a:defRPr sz="2000">
                  <a:solidFill>
                    <a:schemeClr val="tx1"/>
                  </a:solidFill>
                  <a:latin typeface="Arial" charset="0"/>
                  <a:ea typeface="ＭＳ Ｐゴシック" charset="0"/>
                </a:defRPr>
              </a:lvl9pPr>
            </a:lstStyle>
            <a:p>
              <a:pPr eaLnBrk="1" hangingPunct="1"/>
              <a:r>
                <a:rPr lang="en-US" sz="1200" dirty="0" smtClean="0"/>
                <a:t>Not constructed</a:t>
              </a:r>
              <a:endParaRPr lang="en-US" sz="1200" dirty="0"/>
            </a:p>
          </p:txBody>
        </p:sp>
        <p:sp>
          <p:nvSpPr>
            <p:cNvPr id="73" name="Rounded Rectangle 72"/>
            <p:cNvSpPr>
              <a:spLocks noChangeArrowheads="1"/>
            </p:cNvSpPr>
            <p:nvPr/>
          </p:nvSpPr>
          <p:spPr bwMode="auto">
            <a:xfrm>
              <a:off x="7239000" y="2886721"/>
              <a:ext cx="228600" cy="228600"/>
            </a:xfrm>
            <a:prstGeom prst="roundRect">
              <a:avLst>
                <a:gd name="adj" fmla="val 14806"/>
              </a:avLst>
            </a:prstGeom>
            <a:ln>
              <a:headEnd/>
              <a:tailEnd/>
            </a:ln>
          </p:spPr>
          <p:style>
            <a:lnRef idx="2">
              <a:schemeClr val="dk1"/>
            </a:lnRef>
            <a:fillRef idx="1">
              <a:schemeClr val="lt1"/>
            </a:fillRef>
            <a:effectRef idx="0">
              <a:schemeClr val="dk1"/>
            </a:effectRef>
            <a:fontRef idx="minor">
              <a:schemeClr val="dk1"/>
            </a:fontRef>
          </p:style>
          <p:txBody>
            <a:bodyPr anchor="ctr"/>
            <a:lstStyle/>
            <a:p>
              <a:pPr algn="ctr"/>
              <a:endParaRPr lang="en-US" sz="1400">
                <a:cs typeface="Arial" charset="0"/>
              </a:endParaRPr>
            </a:p>
          </p:txBody>
        </p:sp>
        <p:sp>
          <p:nvSpPr>
            <p:cNvPr id="74" name="TextBox 60"/>
            <p:cNvSpPr txBox="1">
              <a:spLocks noChangeArrowheads="1"/>
            </p:cNvSpPr>
            <p:nvPr/>
          </p:nvSpPr>
          <p:spPr bwMode="auto">
            <a:xfrm>
              <a:off x="7523992" y="3228201"/>
              <a:ext cx="76633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charset="0"/>
                  <a:ea typeface="ＭＳ Ｐゴシック" charset="0"/>
                  <a:cs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algn="ctr" eaLnBrk="0" fontAlgn="base" hangingPunct="0">
                <a:spcBef>
                  <a:spcPct val="50000"/>
                </a:spcBef>
                <a:spcAft>
                  <a:spcPct val="0"/>
                </a:spcAft>
                <a:defRPr sz="2000">
                  <a:solidFill>
                    <a:schemeClr val="tx1"/>
                  </a:solidFill>
                  <a:latin typeface="Arial" charset="0"/>
                  <a:ea typeface="ＭＳ Ｐゴシック" charset="0"/>
                </a:defRPr>
              </a:lvl6pPr>
              <a:lvl7pPr marL="2971800" indent="-228600" algn="ctr" eaLnBrk="0" fontAlgn="base" hangingPunct="0">
                <a:spcBef>
                  <a:spcPct val="50000"/>
                </a:spcBef>
                <a:spcAft>
                  <a:spcPct val="0"/>
                </a:spcAft>
                <a:defRPr sz="2000">
                  <a:solidFill>
                    <a:schemeClr val="tx1"/>
                  </a:solidFill>
                  <a:latin typeface="Arial" charset="0"/>
                  <a:ea typeface="ＭＳ Ｐゴシック" charset="0"/>
                </a:defRPr>
              </a:lvl7pPr>
              <a:lvl8pPr marL="3429000" indent="-228600" algn="ctr" eaLnBrk="0" fontAlgn="base" hangingPunct="0">
                <a:spcBef>
                  <a:spcPct val="50000"/>
                </a:spcBef>
                <a:spcAft>
                  <a:spcPct val="0"/>
                </a:spcAft>
                <a:defRPr sz="2000">
                  <a:solidFill>
                    <a:schemeClr val="tx1"/>
                  </a:solidFill>
                  <a:latin typeface="Arial" charset="0"/>
                  <a:ea typeface="ＭＳ Ｐゴシック" charset="0"/>
                </a:defRPr>
              </a:lvl8pPr>
              <a:lvl9pPr marL="3886200" indent="-228600" algn="ctr" eaLnBrk="0" fontAlgn="base" hangingPunct="0">
                <a:spcBef>
                  <a:spcPct val="50000"/>
                </a:spcBef>
                <a:spcAft>
                  <a:spcPct val="0"/>
                </a:spcAft>
                <a:defRPr sz="2000">
                  <a:solidFill>
                    <a:schemeClr val="tx1"/>
                  </a:solidFill>
                  <a:latin typeface="Arial" charset="0"/>
                  <a:ea typeface="ＭＳ Ｐゴシック" charset="0"/>
                </a:defRPr>
              </a:lvl9pPr>
            </a:lstStyle>
            <a:p>
              <a:pPr eaLnBrk="1" hangingPunct="1"/>
              <a:r>
                <a:rPr lang="en-US" sz="1200" dirty="0" smtClean="0"/>
                <a:t>Modified</a:t>
              </a:r>
              <a:endParaRPr lang="en-US" sz="1200" dirty="0"/>
            </a:p>
          </p:txBody>
        </p:sp>
        <p:sp>
          <p:nvSpPr>
            <p:cNvPr id="75" name="Rounded Rectangle 74"/>
            <p:cNvSpPr>
              <a:spLocks noChangeArrowheads="1"/>
            </p:cNvSpPr>
            <p:nvPr/>
          </p:nvSpPr>
          <p:spPr bwMode="auto">
            <a:xfrm>
              <a:off x="7239000" y="3267721"/>
              <a:ext cx="228600" cy="228600"/>
            </a:xfrm>
            <a:prstGeom prst="roundRect">
              <a:avLst>
                <a:gd name="adj" fmla="val 14806"/>
              </a:avLst>
            </a:prstGeom>
            <a:solidFill>
              <a:srgbClr val="FF6600"/>
            </a:solidFill>
            <a:ln>
              <a:headEnd/>
              <a:tailEnd/>
            </a:ln>
          </p:spPr>
          <p:style>
            <a:lnRef idx="2">
              <a:schemeClr val="dk1"/>
            </a:lnRef>
            <a:fillRef idx="1">
              <a:schemeClr val="lt1"/>
            </a:fillRef>
            <a:effectRef idx="0">
              <a:schemeClr val="dk1"/>
            </a:effectRef>
            <a:fontRef idx="minor">
              <a:schemeClr val="dk1"/>
            </a:fontRef>
          </p:style>
          <p:txBody>
            <a:bodyPr anchor="ctr"/>
            <a:lstStyle/>
            <a:p>
              <a:pPr algn="ctr"/>
              <a:endParaRPr lang="en-US" sz="1400">
                <a:cs typeface="Arial" charset="0"/>
              </a:endParaRPr>
            </a:p>
          </p:txBody>
        </p:sp>
        <p:sp>
          <p:nvSpPr>
            <p:cNvPr id="76" name="TextBox 60"/>
            <p:cNvSpPr txBox="1">
              <a:spLocks noChangeArrowheads="1"/>
            </p:cNvSpPr>
            <p:nvPr/>
          </p:nvSpPr>
          <p:spPr bwMode="auto">
            <a:xfrm>
              <a:off x="7499696" y="3609201"/>
              <a:ext cx="101437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charset="0"/>
                  <a:ea typeface="ＭＳ Ｐゴシック" charset="0"/>
                  <a:cs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algn="ctr" eaLnBrk="0" fontAlgn="base" hangingPunct="0">
                <a:spcBef>
                  <a:spcPct val="50000"/>
                </a:spcBef>
                <a:spcAft>
                  <a:spcPct val="0"/>
                </a:spcAft>
                <a:defRPr sz="2000">
                  <a:solidFill>
                    <a:schemeClr val="tx1"/>
                  </a:solidFill>
                  <a:latin typeface="Arial" charset="0"/>
                  <a:ea typeface="ＭＳ Ｐゴシック" charset="0"/>
                </a:defRPr>
              </a:lvl6pPr>
              <a:lvl7pPr marL="2971800" indent="-228600" algn="ctr" eaLnBrk="0" fontAlgn="base" hangingPunct="0">
                <a:spcBef>
                  <a:spcPct val="50000"/>
                </a:spcBef>
                <a:spcAft>
                  <a:spcPct val="0"/>
                </a:spcAft>
                <a:defRPr sz="2000">
                  <a:solidFill>
                    <a:schemeClr val="tx1"/>
                  </a:solidFill>
                  <a:latin typeface="Arial" charset="0"/>
                  <a:ea typeface="ＭＳ Ｐゴシック" charset="0"/>
                </a:defRPr>
              </a:lvl7pPr>
              <a:lvl8pPr marL="3429000" indent="-228600" algn="ctr" eaLnBrk="0" fontAlgn="base" hangingPunct="0">
                <a:spcBef>
                  <a:spcPct val="50000"/>
                </a:spcBef>
                <a:spcAft>
                  <a:spcPct val="0"/>
                </a:spcAft>
                <a:defRPr sz="2000">
                  <a:solidFill>
                    <a:schemeClr val="tx1"/>
                  </a:solidFill>
                  <a:latin typeface="Arial" charset="0"/>
                  <a:ea typeface="ＭＳ Ｐゴシック" charset="0"/>
                </a:defRPr>
              </a:lvl8pPr>
              <a:lvl9pPr marL="3886200" indent="-228600" algn="ctr" eaLnBrk="0" fontAlgn="base" hangingPunct="0">
                <a:spcBef>
                  <a:spcPct val="50000"/>
                </a:spcBef>
                <a:spcAft>
                  <a:spcPct val="0"/>
                </a:spcAft>
                <a:defRPr sz="2000">
                  <a:solidFill>
                    <a:schemeClr val="tx1"/>
                  </a:solidFill>
                  <a:latin typeface="Arial" charset="0"/>
                  <a:ea typeface="ＭＳ Ｐゴシック" charset="0"/>
                </a:defRPr>
              </a:lvl9pPr>
            </a:lstStyle>
            <a:p>
              <a:pPr eaLnBrk="1" hangingPunct="1"/>
              <a:r>
                <a:rPr lang="en-US" sz="1200" dirty="0" smtClean="0"/>
                <a:t>Constructed</a:t>
              </a:r>
              <a:endParaRPr lang="en-US" sz="1200" dirty="0"/>
            </a:p>
          </p:txBody>
        </p:sp>
        <p:sp>
          <p:nvSpPr>
            <p:cNvPr id="77" name="Rounded Rectangle 76"/>
            <p:cNvSpPr>
              <a:spLocks noChangeArrowheads="1"/>
            </p:cNvSpPr>
            <p:nvPr/>
          </p:nvSpPr>
          <p:spPr bwMode="auto">
            <a:xfrm>
              <a:off x="7239000" y="3648721"/>
              <a:ext cx="228600" cy="228600"/>
            </a:xfrm>
            <a:prstGeom prst="roundRect">
              <a:avLst>
                <a:gd name="adj" fmla="val 14806"/>
              </a:avLst>
            </a:prstGeom>
            <a:solidFill>
              <a:srgbClr val="84C50F"/>
            </a:solidFill>
            <a:ln>
              <a:headEnd/>
              <a:tailEnd/>
            </a:ln>
          </p:spPr>
          <p:style>
            <a:lnRef idx="2">
              <a:schemeClr val="dk1"/>
            </a:lnRef>
            <a:fillRef idx="1">
              <a:schemeClr val="lt1"/>
            </a:fillRef>
            <a:effectRef idx="0">
              <a:schemeClr val="dk1"/>
            </a:effectRef>
            <a:fontRef idx="minor">
              <a:schemeClr val="dk1"/>
            </a:fontRef>
          </p:style>
          <p:txBody>
            <a:bodyPr anchor="ctr"/>
            <a:lstStyle/>
            <a:p>
              <a:pPr algn="ctr"/>
              <a:endParaRPr lang="en-US" sz="1400">
                <a:cs typeface="Arial" charset="0"/>
              </a:endParaRPr>
            </a:p>
          </p:txBody>
        </p:sp>
        <p:sp>
          <p:nvSpPr>
            <p:cNvPr id="78" name="TextBox 60"/>
            <p:cNvSpPr txBox="1">
              <a:spLocks noChangeArrowheads="1"/>
            </p:cNvSpPr>
            <p:nvPr/>
          </p:nvSpPr>
          <p:spPr bwMode="auto">
            <a:xfrm>
              <a:off x="7126588" y="2618601"/>
              <a:ext cx="68938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charset="0"/>
                  <a:ea typeface="ＭＳ Ｐゴシック" charset="0"/>
                  <a:cs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algn="ctr" eaLnBrk="0" fontAlgn="base" hangingPunct="0">
                <a:spcBef>
                  <a:spcPct val="50000"/>
                </a:spcBef>
                <a:spcAft>
                  <a:spcPct val="0"/>
                </a:spcAft>
                <a:defRPr sz="2000">
                  <a:solidFill>
                    <a:schemeClr val="tx1"/>
                  </a:solidFill>
                  <a:latin typeface="Arial" charset="0"/>
                  <a:ea typeface="ＭＳ Ｐゴシック" charset="0"/>
                </a:defRPr>
              </a:lvl6pPr>
              <a:lvl7pPr marL="2971800" indent="-228600" algn="ctr" eaLnBrk="0" fontAlgn="base" hangingPunct="0">
                <a:spcBef>
                  <a:spcPct val="50000"/>
                </a:spcBef>
                <a:spcAft>
                  <a:spcPct val="0"/>
                </a:spcAft>
                <a:defRPr sz="2000">
                  <a:solidFill>
                    <a:schemeClr val="tx1"/>
                  </a:solidFill>
                  <a:latin typeface="Arial" charset="0"/>
                  <a:ea typeface="ＭＳ Ｐゴシック" charset="0"/>
                </a:defRPr>
              </a:lvl7pPr>
              <a:lvl8pPr marL="3429000" indent="-228600" algn="ctr" eaLnBrk="0" fontAlgn="base" hangingPunct="0">
                <a:spcBef>
                  <a:spcPct val="50000"/>
                </a:spcBef>
                <a:spcAft>
                  <a:spcPct val="0"/>
                </a:spcAft>
                <a:defRPr sz="2000">
                  <a:solidFill>
                    <a:schemeClr val="tx1"/>
                  </a:solidFill>
                  <a:latin typeface="Arial" charset="0"/>
                  <a:ea typeface="ＭＳ Ｐゴシック" charset="0"/>
                </a:defRPr>
              </a:lvl8pPr>
              <a:lvl9pPr marL="3886200" indent="-228600" algn="ctr" eaLnBrk="0" fontAlgn="base" hangingPunct="0">
                <a:spcBef>
                  <a:spcPct val="50000"/>
                </a:spcBef>
                <a:spcAft>
                  <a:spcPct val="0"/>
                </a:spcAft>
                <a:defRPr sz="2000">
                  <a:solidFill>
                    <a:schemeClr val="tx1"/>
                  </a:solidFill>
                  <a:latin typeface="Arial" charset="0"/>
                  <a:ea typeface="ＭＳ Ｐゴシック" charset="0"/>
                </a:defRPr>
              </a:lvl9pPr>
            </a:lstStyle>
            <a:p>
              <a:pPr eaLnBrk="1" hangingPunct="1"/>
              <a:r>
                <a:rPr lang="en-US" sz="1200" u="sng" dirty="0" smtClean="0"/>
                <a:t>Module</a:t>
              </a:r>
              <a:endParaRPr lang="en-US" sz="1200" u="sng" dirty="0"/>
            </a:p>
          </p:txBody>
        </p:sp>
      </p:grpSp>
      <p:pic>
        <p:nvPicPr>
          <p:cNvPr id="80" name="Picture 79"/>
          <p:cNvPicPr>
            <a:picLocks noChangeAspect="1"/>
          </p:cNvPicPr>
          <p:nvPr/>
        </p:nvPicPr>
        <p:blipFill>
          <a:blip r:embed="rId3"/>
          <a:stretch>
            <a:fillRect/>
          </a:stretch>
        </p:blipFill>
        <p:spPr>
          <a:xfrm>
            <a:off x="4097428" y="2819400"/>
            <a:ext cx="5015196" cy="3393829"/>
          </a:xfrm>
          <a:prstGeom prst="rect">
            <a:avLst/>
          </a:prstGeom>
        </p:spPr>
      </p:pic>
      <p:sp>
        <p:nvSpPr>
          <p:cNvPr id="58" name="TextBox 12"/>
          <p:cNvSpPr txBox="1">
            <a:spLocks noChangeArrowheads="1"/>
          </p:cNvSpPr>
          <p:nvPr/>
        </p:nvSpPr>
        <p:spPr bwMode="auto">
          <a:xfrm>
            <a:off x="4267200" y="457200"/>
            <a:ext cx="54102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Arial" charset="0"/>
                <a:ea typeface="ＭＳ Ｐゴシック" charset="0"/>
                <a:cs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algn="ctr" eaLnBrk="0" fontAlgn="base" hangingPunct="0">
              <a:spcBef>
                <a:spcPct val="50000"/>
              </a:spcBef>
              <a:spcAft>
                <a:spcPct val="0"/>
              </a:spcAft>
              <a:defRPr sz="2000">
                <a:solidFill>
                  <a:schemeClr val="tx1"/>
                </a:solidFill>
                <a:latin typeface="Arial" charset="0"/>
                <a:ea typeface="ＭＳ Ｐゴシック" charset="0"/>
              </a:defRPr>
            </a:lvl6pPr>
            <a:lvl7pPr marL="2971800" indent="-228600" algn="ctr" eaLnBrk="0" fontAlgn="base" hangingPunct="0">
              <a:spcBef>
                <a:spcPct val="50000"/>
              </a:spcBef>
              <a:spcAft>
                <a:spcPct val="0"/>
              </a:spcAft>
              <a:defRPr sz="2000">
                <a:solidFill>
                  <a:schemeClr val="tx1"/>
                </a:solidFill>
                <a:latin typeface="Arial" charset="0"/>
                <a:ea typeface="ＭＳ Ｐゴシック" charset="0"/>
              </a:defRPr>
            </a:lvl7pPr>
            <a:lvl8pPr marL="3429000" indent="-228600" algn="ctr" eaLnBrk="0" fontAlgn="base" hangingPunct="0">
              <a:spcBef>
                <a:spcPct val="50000"/>
              </a:spcBef>
              <a:spcAft>
                <a:spcPct val="0"/>
              </a:spcAft>
              <a:defRPr sz="2000">
                <a:solidFill>
                  <a:schemeClr val="tx1"/>
                </a:solidFill>
                <a:latin typeface="Arial" charset="0"/>
                <a:ea typeface="ＭＳ Ｐゴシック" charset="0"/>
              </a:defRPr>
            </a:lvl8pPr>
            <a:lvl9pPr marL="3886200" indent="-228600" algn="ctr" eaLnBrk="0" fontAlgn="base" hangingPunct="0">
              <a:spcBef>
                <a:spcPct val="50000"/>
              </a:spcBef>
              <a:spcAft>
                <a:spcPct val="0"/>
              </a:spcAft>
              <a:defRPr sz="2000">
                <a:solidFill>
                  <a:schemeClr val="tx1"/>
                </a:solidFill>
                <a:latin typeface="Arial" charset="0"/>
                <a:ea typeface="ＭＳ Ｐゴシック" charset="0"/>
              </a:defRPr>
            </a:lvl9pPr>
          </a:lstStyle>
          <a:p>
            <a:pPr eaLnBrk="1" hangingPunct="1"/>
            <a:r>
              <a:rPr lang="en-US" sz="1600" dirty="0" smtClean="0">
                <a:latin typeface="Calibri"/>
                <a:cs typeface="Calibri"/>
              </a:rPr>
              <a:t>Project Management / Quality Assurance / </a:t>
            </a:r>
            <a:r>
              <a:rPr lang="en-US" sz="1600" b="1" dirty="0" smtClean="0">
                <a:latin typeface="Calibri"/>
                <a:cs typeface="Calibri"/>
              </a:rPr>
              <a:t>Prototype</a:t>
            </a:r>
            <a:endParaRPr lang="en-US" sz="1600" b="1" dirty="0">
              <a:latin typeface="Calibri"/>
              <a:cs typeface="Calibri"/>
            </a:endParaRPr>
          </a:p>
        </p:txBody>
      </p:sp>
    </p:spTree>
    <p:extLst>
      <p:ext uri="{BB962C8B-B14F-4D97-AF65-F5344CB8AC3E}">
        <p14:creationId xmlns:p14="http://schemas.microsoft.com/office/powerpoint/2010/main" val="719237361"/>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Prototyping Reflections</a:t>
            </a:r>
            <a:endParaRPr lang="en-US" dirty="0"/>
          </a:p>
        </p:txBody>
      </p:sp>
      <p:sp>
        <p:nvSpPr>
          <p:cNvPr id="3" name="Content Placeholder 2"/>
          <p:cNvSpPr>
            <a:spLocks noGrp="1"/>
          </p:cNvSpPr>
          <p:nvPr>
            <p:ph idx="1"/>
          </p:nvPr>
        </p:nvSpPr>
        <p:spPr/>
        <p:txBody>
          <a:bodyPr/>
          <a:lstStyle/>
          <a:p>
            <a:r>
              <a:rPr lang="en-US" sz="2200" dirty="0" smtClean="0"/>
              <a:t>Reference Implementation vs. prototype</a:t>
            </a:r>
          </a:p>
          <a:p>
            <a:r>
              <a:rPr lang="en-US" sz="2200" dirty="0" smtClean="0"/>
              <a:t>Look past the code. What does it say architecturally?</a:t>
            </a:r>
          </a:p>
          <a:p>
            <a:pPr lvl="1"/>
            <a:r>
              <a:rPr lang="en-US" sz="2200" dirty="0" smtClean="0"/>
              <a:t>Architectural decisions are often confirmed at the keyboard.</a:t>
            </a:r>
          </a:p>
          <a:p>
            <a:r>
              <a:rPr lang="en-US" sz="2200" dirty="0" smtClean="0"/>
              <a:t>Prototypes require additional design considerations:</a:t>
            </a:r>
          </a:p>
          <a:p>
            <a:pPr lvl="1"/>
            <a:r>
              <a:rPr lang="en-US" sz="2200" dirty="0" smtClean="0"/>
              <a:t>Testability: How will it be instrumented? </a:t>
            </a:r>
          </a:p>
          <a:p>
            <a:pPr lvl="1"/>
            <a:r>
              <a:rPr lang="en-US" sz="2200" dirty="0" smtClean="0"/>
              <a:t>Configurability: What is tunable and how should it be tuned?</a:t>
            </a:r>
          </a:p>
          <a:p>
            <a:pPr lvl="1"/>
            <a:r>
              <a:rPr lang="en-US" sz="2200" dirty="0" err="1" smtClean="0"/>
              <a:t>Evolveability</a:t>
            </a:r>
            <a:r>
              <a:rPr lang="en-US" sz="2200" dirty="0" smtClean="0"/>
              <a:t>: Throw-away or re-use, but </a:t>
            </a:r>
            <a:r>
              <a:rPr lang="en-US" sz="2200" dirty="0"/>
              <a:t>p</a:t>
            </a:r>
            <a:r>
              <a:rPr lang="en-US" sz="2200" dirty="0" smtClean="0"/>
              <a:t>lan accordingly.</a:t>
            </a:r>
          </a:p>
        </p:txBody>
      </p:sp>
      <p:sp>
        <p:nvSpPr>
          <p:cNvPr id="4" name="Slide Number Placeholder 3"/>
          <p:cNvSpPr>
            <a:spLocks noGrp="1"/>
          </p:cNvSpPr>
          <p:nvPr>
            <p:ph type="sldNum" sz="quarter" idx="10"/>
          </p:nvPr>
        </p:nvSpPr>
        <p:spPr/>
        <p:txBody>
          <a:bodyPr/>
          <a:lstStyle/>
          <a:p>
            <a:fld id="{8BE75BF4-F827-664A-A667-67002CB07057}" type="slidenum">
              <a:rPr lang="en-US" smtClean="0"/>
              <a:pPr/>
              <a:t>33</a:t>
            </a:fld>
            <a:endParaRPr lang="en-US"/>
          </a:p>
        </p:txBody>
      </p:sp>
      <p:sp>
        <p:nvSpPr>
          <p:cNvPr id="5" name="TextBox 12"/>
          <p:cNvSpPr txBox="1">
            <a:spLocks noChangeArrowheads="1"/>
          </p:cNvSpPr>
          <p:nvPr/>
        </p:nvSpPr>
        <p:spPr bwMode="auto">
          <a:xfrm>
            <a:off x="4267200" y="457200"/>
            <a:ext cx="54102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Arial" charset="0"/>
                <a:ea typeface="ＭＳ Ｐゴシック" charset="0"/>
                <a:cs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algn="ctr" eaLnBrk="0" fontAlgn="base" hangingPunct="0">
              <a:spcBef>
                <a:spcPct val="50000"/>
              </a:spcBef>
              <a:spcAft>
                <a:spcPct val="0"/>
              </a:spcAft>
              <a:defRPr sz="2000">
                <a:solidFill>
                  <a:schemeClr val="tx1"/>
                </a:solidFill>
                <a:latin typeface="Arial" charset="0"/>
                <a:ea typeface="ＭＳ Ｐゴシック" charset="0"/>
              </a:defRPr>
            </a:lvl6pPr>
            <a:lvl7pPr marL="2971800" indent="-228600" algn="ctr" eaLnBrk="0" fontAlgn="base" hangingPunct="0">
              <a:spcBef>
                <a:spcPct val="50000"/>
              </a:spcBef>
              <a:spcAft>
                <a:spcPct val="0"/>
              </a:spcAft>
              <a:defRPr sz="2000">
                <a:solidFill>
                  <a:schemeClr val="tx1"/>
                </a:solidFill>
                <a:latin typeface="Arial" charset="0"/>
                <a:ea typeface="ＭＳ Ｐゴシック" charset="0"/>
              </a:defRPr>
            </a:lvl7pPr>
            <a:lvl8pPr marL="3429000" indent="-228600" algn="ctr" eaLnBrk="0" fontAlgn="base" hangingPunct="0">
              <a:spcBef>
                <a:spcPct val="50000"/>
              </a:spcBef>
              <a:spcAft>
                <a:spcPct val="0"/>
              </a:spcAft>
              <a:defRPr sz="2000">
                <a:solidFill>
                  <a:schemeClr val="tx1"/>
                </a:solidFill>
                <a:latin typeface="Arial" charset="0"/>
                <a:ea typeface="ＭＳ Ｐゴシック" charset="0"/>
              </a:defRPr>
            </a:lvl8pPr>
            <a:lvl9pPr marL="3886200" indent="-228600" algn="ctr" eaLnBrk="0" fontAlgn="base" hangingPunct="0">
              <a:spcBef>
                <a:spcPct val="50000"/>
              </a:spcBef>
              <a:spcAft>
                <a:spcPct val="0"/>
              </a:spcAft>
              <a:defRPr sz="2000">
                <a:solidFill>
                  <a:schemeClr val="tx1"/>
                </a:solidFill>
                <a:latin typeface="Arial" charset="0"/>
                <a:ea typeface="ＭＳ Ｐゴシック" charset="0"/>
              </a:defRPr>
            </a:lvl9pPr>
          </a:lstStyle>
          <a:p>
            <a:pPr eaLnBrk="1" hangingPunct="1"/>
            <a:r>
              <a:rPr lang="en-US" sz="1600" dirty="0" smtClean="0">
                <a:latin typeface="Calibri"/>
                <a:cs typeface="Calibri"/>
              </a:rPr>
              <a:t>Project Management / Quality Assurance / </a:t>
            </a:r>
            <a:r>
              <a:rPr lang="en-US" sz="1600" b="1" dirty="0" smtClean="0">
                <a:latin typeface="Calibri"/>
                <a:cs typeface="Calibri"/>
              </a:rPr>
              <a:t>Prototype</a:t>
            </a:r>
            <a:endParaRPr lang="en-US" sz="1600" b="1" dirty="0">
              <a:latin typeface="Calibri"/>
              <a:cs typeface="Calibri"/>
            </a:endParaRPr>
          </a:p>
        </p:txBody>
      </p:sp>
    </p:spTree>
    <p:extLst>
      <p:ext uri="{BB962C8B-B14F-4D97-AF65-F5344CB8AC3E}">
        <p14:creationId xmlns:p14="http://schemas.microsoft.com/office/powerpoint/2010/main" val="172126450"/>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Status of Architectural Verification</a:t>
            </a:r>
            <a:endParaRPr lang="en-US" dirty="0"/>
          </a:p>
        </p:txBody>
      </p:sp>
      <p:graphicFrame>
        <p:nvGraphicFramePr>
          <p:cNvPr id="5" name="Content Placeholder 5"/>
          <p:cNvGraphicFramePr>
            <a:graphicFrameLocks noGrp="1"/>
          </p:cNvGraphicFramePr>
          <p:nvPr>
            <p:ph idx="1"/>
            <p:extLst>
              <p:ext uri="{D42A27DB-BD31-4B8C-83A1-F6EECF244321}">
                <p14:modId xmlns:p14="http://schemas.microsoft.com/office/powerpoint/2010/main" val="2791557336"/>
              </p:ext>
            </p:extLst>
          </p:nvPr>
        </p:nvGraphicFramePr>
        <p:xfrm>
          <a:off x="533400" y="1371600"/>
          <a:ext cx="8382000" cy="4450080"/>
        </p:xfrm>
        <a:graphic>
          <a:graphicData uri="http://schemas.openxmlformats.org/drawingml/2006/table">
            <a:tbl>
              <a:tblPr firstRow="1" bandRow="1">
                <a:tableStyleId>{616DA210-FB5B-4158-B5E0-FEB733F419BA}</a:tableStyleId>
              </a:tblPr>
              <a:tblGrid>
                <a:gridCol w="914400"/>
                <a:gridCol w="2209800"/>
                <a:gridCol w="3352799"/>
                <a:gridCol w="1905001"/>
              </a:tblGrid>
              <a:tr h="370840">
                <a:tc>
                  <a:txBody>
                    <a:bodyPr/>
                    <a:lstStyle/>
                    <a:p>
                      <a:r>
                        <a:rPr lang="en-US" dirty="0" smtClean="0"/>
                        <a:t>Priority</a:t>
                      </a:r>
                      <a:endParaRPr lang="en-US" dirty="0"/>
                    </a:p>
                  </a:txBody>
                  <a:tcPr/>
                </a:tc>
                <a:tc>
                  <a:txBody>
                    <a:bodyPr/>
                    <a:lstStyle/>
                    <a:p>
                      <a:pPr algn="l"/>
                      <a:r>
                        <a:rPr lang="en-US" dirty="0" smtClean="0"/>
                        <a:t>Quality</a:t>
                      </a:r>
                      <a:r>
                        <a:rPr lang="en-US" baseline="0" dirty="0" smtClean="0"/>
                        <a:t> Attribute</a:t>
                      </a:r>
                      <a:endParaRPr lang="en-US" dirty="0"/>
                    </a:p>
                  </a:txBody>
                  <a:tcPr/>
                </a:tc>
                <a:tc>
                  <a:txBody>
                    <a:bodyPr/>
                    <a:lstStyle/>
                    <a:p>
                      <a:pPr algn="l"/>
                      <a:r>
                        <a:rPr lang="en-US" dirty="0" smtClean="0"/>
                        <a:t>Evidence</a:t>
                      </a:r>
                      <a:endParaRPr lang="en-US" dirty="0"/>
                    </a:p>
                  </a:txBody>
                  <a:tcPr/>
                </a:tc>
                <a:tc>
                  <a:txBody>
                    <a:bodyPr/>
                    <a:lstStyle/>
                    <a:p>
                      <a:pPr algn="l"/>
                      <a:r>
                        <a:rPr lang="en-US" dirty="0" smtClean="0"/>
                        <a:t>Status</a:t>
                      </a:r>
                      <a:endParaRPr lang="en-US" dirty="0"/>
                    </a:p>
                  </a:txBody>
                  <a:tcPr/>
                </a:tc>
              </a:tr>
              <a:tr h="370840">
                <a:tc rowSpan="4">
                  <a:txBody>
                    <a:bodyPr/>
                    <a:lstStyle/>
                    <a:p>
                      <a:r>
                        <a:rPr lang="en-US" b="0" dirty="0" smtClean="0"/>
                        <a:t>HIGH</a:t>
                      </a:r>
                      <a:endParaRPr lang="en-US" b="0" dirty="0"/>
                    </a:p>
                  </a:txBody>
                  <a:tcPr>
                    <a:solidFill>
                      <a:schemeClr val="bg1"/>
                    </a:solidFill>
                  </a:tcPr>
                </a:tc>
                <a:tc rowSpan="4">
                  <a:txBody>
                    <a:bodyPr/>
                    <a:lstStyle/>
                    <a:p>
                      <a:r>
                        <a:rPr lang="en-US" b="0" dirty="0" smtClean="0"/>
                        <a:t>Scalability</a:t>
                      </a:r>
                      <a:endParaRPr lang="en-US" b="0" dirty="0"/>
                    </a:p>
                  </a:txBody>
                  <a:tcPr>
                    <a:solidFill>
                      <a:schemeClr val="bg1"/>
                    </a:solidFill>
                  </a:tcPr>
                </a:tc>
                <a:tc>
                  <a:txBody>
                    <a:bodyPr/>
                    <a:lstStyle/>
                    <a:p>
                      <a:pPr algn="l"/>
                      <a:r>
                        <a:rPr lang="en-US" dirty="0" smtClean="0"/>
                        <a:t>Fair</a:t>
                      </a:r>
                      <a:r>
                        <a:rPr lang="en-US" baseline="0" dirty="0" smtClean="0"/>
                        <a:t> queuing and consumption</a:t>
                      </a:r>
                      <a:endParaRPr lang="en-US" dirty="0" smtClean="0"/>
                    </a:p>
                  </a:txBody>
                  <a:tcPr>
                    <a:solidFill>
                      <a:schemeClr val="bg1"/>
                    </a:solidFill>
                  </a:tcPr>
                </a:tc>
                <a:tc>
                  <a:txBody>
                    <a:bodyPr/>
                    <a:lstStyle/>
                    <a:p>
                      <a:pPr algn="l"/>
                      <a:r>
                        <a:rPr lang="en-US" b="0" dirty="0" smtClean="0">
                          <a:solidFill>
                            <a:schemeClr val="tx1"/>
                          </a:solidFill>
                        </a:rPr>
                        <a:t>Verified</a:t>
                      </a:r>
                      <a:endParaRPr lang="en-US" b="0" dirty="0">
                        <a:solidFill>
                          <a:schemeClr val="tx1"/>
                        </a:solidFill>
                      </a:endParaRPr>
                    </a:p>
                  </a:txBody>
                  <a:tcPr>
                    <a:solidFill>
                      <a:schemeClr val="bg1"/>
                    </a:solidFill>
                  </a:tcPr>
                </a:tc>
              </a:tr>
              <a:tr h="370840">
                <a:tc vMerge="1">
                  <a:txBody>
                    <a:bodyPr/>
                    <a:lstStyle/>
                    <a:p>
                      <a:endParaRPr lang="en-US" dirty="0"/>
                    </a:p>
                  </a:txBody>
                  <a:tcPr/>
                </a:tc>
                <a:tc vMerge="1">
                  <a:txBody>
                    <a:bodyPr/>
                    <a:lstStyle/>
                    <a:p>
                      <a:endParaRPr lang="en-US" dirty="0"/>
                    </a:p>
                  </a:txBody>
                  <a:tcPr/>
                </a:tc>
                <a:tc>
                  <a:txBody>
                    <a:bodyPr/>
                    <a:lstStyle/>
                    <a:p>
                      <a:pPr algn="l"/>
                      <a:r>
                        <a:rPr lang="en-US" dirty="0" smtClean="0"/>
                        <a:t>Maintains outbound performance</a:t>
                      </a:r>
                    </a:p>
                  </a:txBody>
                  <a:tcPr>
                    <a:solidFill>
                      <a:schemeClr val="bg1"/>
                    </a:solidFill>
                  </a:tcPr>
                </a:tc>
                <a:tc>
                  <a:txBody>
                    <a:bodyPr/>
                    <a:lstStyle/>
                    <a:p>
                      <a:pPr algn="l"/>
                      <a:r>
                        <a:rPr lang="en-US" dirty="0" smtClean="0">
                          <a:solidFill>
                            <a:schemeClr val="tx1"/>
                          </a:solidFill>
                        </a:rPr>
                        <a:t>Verified</a:t>
                      </a:r>
                      <a:endParaRPr lang="en-US" dirty="0">
                        <a:solidFill>
                          <a:schemeClr val="tx1"/>
                        </a:solidFill>
                      </a:endParaRPr>
                    </a:p>
                  </a:txBody>
                  <a:tcPr>
                    <a:solidFill>
                      <a:schemeClr val="bg1"/>
                    </a:solidFill>
                  </a:tcPr>
                </a:tc>
              </a:tr>
              <a:tr h="370840">
                <a:tc vMerge="1">
                  <a:txBody>
                    <a:bodyPr/>
                    <a:lstStyle/>
                    <a:p>
                      <a:endParaRPr lang="en-US" dirty="0"/>
                    </a:p>
                  </a:txBody>
                  <a:tcPr/>
                </a:tc>
                <a:tc vMerge="1">
                  <a:txBody>
                    <a:bodyPr/>
                    <a:lstStyle/>
                    <a:p>
                      <a:endParaRPr lang="en-US" dirty="0"/>
                    </a:p>
                  </a:txBody>
                  <a:tcPr/>
                </a:tc>
                <a:tc>
                  <a:txBody>
                    <a:bodyPr/>
                    <a:lstStyle/>
                    <a:p>
                      <a:pPr algn="l"/>
                      <a:r>
                        <a:rPr lang="en-US" dirty="0" smtClean="0"/>
                        <a:t>Maintains inbound performance</a:t>
                      </a:r>
                    </a:p>
                  </a:txBody>
                  <a:tcPr>
                    <a:solidFill>
                      <a:schemeClr val="bg1"/>
                    </a:solidFill>
                  </a:tcPr>
                </a:tc>
                <a:tc>
                  <a:txBody>
                    <a:bodyPr/>
                    <a:lstStyle/>
                    <a:p>
                      <a:pPr algn="l"/>
                      <a:r>
                        <a:rPr lang="en-US" dirty="0" smtClean="0">
                          <a:solidFill>
                            <a:schemeClr val="tx1"/>
                          </a:solidFill>
                        </a:rPr>
                        <a:t>In Progress</a:t>
                      </a:r>
                      <a:endParaRPr lang="en-US" dirty="0">
                        <a:solidFill>
                          <a:schemeClr val="tx1"/>
                        </a:solidFill>
                      </a:endParaRPr>
                    </a:p>
                  </a:txBody>
                  <a:tcPr>
                    <a:solidFill>
                      <a:schemeClr val="bg1"/>
                    </a:solidFill>
                  </a:tcPr>
                </a:tc>
              </a:tr>
              <a:tr h="370840">
                <a:tc vMerge="1">
                  <a:txBody>
                    <a:bodyPr/>
                    <a:lstStyle/>
                    <a:p>
                      <a:endParaRPr lang="en-US" b="1" dirty="0"/>
                    </a:p>
                  </a:txBody>
                  <a:tcPr/>
                </a:tc>
                <a:tc vMerge="1">
                  <a:txBody>
                    <a:bodyPr/>
                    <a:lstStyle/>
                    <a:p>
                      <a:endParaRPr lang="en-US" b="1" dirty="0"/>
                    </a:p>
                  </a:txBody>
                  <a:tcPr/>
                </a:tc>
                <a:tc>
                  <a:txBody>
                    <a:bodyPr/>
                    <a:lstStyle/>
                    <a:p>
                      <a:pPr algn="l"/>
                      <a:r>
                        <a:rPr lang="en-US" dirty="0" smtClean="0"/>
                        <a:t>Data</a:t>
                      </a:r>
                      <a:r>
                        <a:rPr lang="en-US" baseline="0" dirty="0" smtClean="0"/>
                        <a:t> scale and consistency</a:t>
                      </a:r>
                      <a:endParaRPr lang="en-US" dirty="0" smtClean="0"/>
                    </a:p>
                  </a:txBody>
                  <a:tcPr/>
                </a:tc>
                <a:tc>
                  <a:txBody>
                    <a:bodyPr/>
                    <a:lstStyle/>
                    <a:p>
                      <a:pPr algn="l"/>
                      <a:r>
                        <a:rPr lang="en-US" dirty="0" smtClean="0">
                          <a:solidFill>
                            <a:srgbClr val="FF0000"/>
                          </a:solidFill>
                        </a:rPr>
                        <a:t>Not Verified</a:t>
                      </a:r>
                      <a:endParaRPr lang="en-US" dirty="0">
                        <a:solidFill>
                          <a:srgbClr val="FF0000"/>
                        </a:solidFill>
                      </a:endParaRPr>
                    </a:p>
                  </a:txBody>
                  <a:tcPr/>
                </a:tc>
              </a:tr>
              <a:tr h="370840">
                <a:tc>
                  <a:txBody>
                    <a:bodyPr/>
                    <a:lstStyle/>
                    <a:p>
                      <a:r>
                        <a:rPr lang="en-US" dirty="0" smtClean="0"/>
                        <a:t>HIGH</a:t>
                      </a:r>
                      <a:endParaRPr lang="en-US" dirty="0"/>
                    </a:p>
                  </a:txBody>
                  <a:tcPr/>
                </a:tc>
                <a:tc>
                  <a:txBody>
                    <a:bodyPr/>
                    <a:lstStyle/>
                    <a:p>
                      <a:r>
                        <a:rPr lang="en-US" dirty="0" smtClean="0"/>
                        <a:t>Protocol Extensibility</a:t>
                      </a:r>
                      <a:endParaRPr lang="en-US" dirty="0"/>
                    </a:p>
                  </a:txBody>
                  <a:tcPr/>
                </a:tc>
                <a:tc>
                  <a:txBody>
                    <a:bodyPr/>
                    <a:lstStyle/>
                    <a:p>
                      <a:pPr algn="l"/>
                      <a:r>
                        <a:rPr lang="en-US" dirty="0" smtClean="0"/>
                        <a:t>Implement three</a:t>
                      </a:r>
                      <a:r>
                        <a:rPr lang="en-US" baseline="0" dirty="0" smtClean="0"/>
                        <a:t> gateways</a:t>
                      </a:r>
                      <a:endParaRPr lang="en-US" dirty="0"/>
                    </a:p>
                  </a:txBody>
                  <a:tcPr/>
                </a:tc>
                <a:tc>
                  <a:txBody>
                    <a:bodyPr/>
                    <a:lstStyle/>
                    <a:p>
                      <a:pPr algn="l"/>
                      <a:r>
                        <a:rPr lang="en-US" dirty="0" smtClean="0">
                          <a:solidFill>
                            <a:srgbClr val="000000"/>
                          </a:solidFill>
                        </a:rPr>
                        <a:t>In Progress</a:t>
                      </a:r>
                      <a:endParaRPr lang="en-US" dirty="0">
                        <a:solidFill>
                          <a:srgbClr val="000000"/>
                        </a:solidFill>
                      </a:endParaRPr>
                    </a:p>
                  </a:txBody>
                  <a:tcPr/>
                </a:tc>
              </a:tr>
              <a:tr h="370840">
                <a:tc>
                  <a:txBody>
                    <a:bodyPr/>
                    <a:lstStyle/>
                    <a:p>
                      <a:r>
                        <a:rPr lang="en-US" dirty="0" smtClean="0"/>
                        <a:t>HIGH</a:t>
                      </a:r>
                      <a:endParaRPr lang="en-US" dirty="0"/>
                    </a:p>
                  </a:txBody>
                  <a:tcPr/>
                </a:tc>
                <a:tc>
                  <a:txBody>
                    <a:bodyPr/>
                    <a:lstStyle/>
                    <a:p>
                      <a:r>
                        <a:rPr lang="en-US" dirty="0" smtClean="0"/>
                        <a:t>Service Extensibility</a:t>
                      </a:r>
                      <a:endParaRPr lang="en-US" dirty="0"/>
                    </a:p>
                  </a:txBody>
                  <a:tcPr/>
                </a:tc>
                <a:tc>
                  <a:txBody>
                    <a:bodyPr/>
                    <a:lstStyle/>
                    <a:p>
                      <a:pPr algn="l"/>
                      <a:r>
                        <a:rPr lang="en-US" dirty="0" smtClean="0"/>
                        <a:t>Implement two services</a:t>
                      </a:r>
                      <a:endParaRPr lang="en-US" dirty="0"/>
                    </a:p>
                  </a:txBody>
                  <a:tcPr/>
                </a:tc>
                <a:tc>
                  <a:txBody>
                    <a:bodyPr/>
                    <a:lstStyle/>
                    <a:p>
                      <a:pPr algn="l"/>
                      <a:r>
                        <a:rPr lang="en-US" dirty="0" smtClean="0">
                          <a:solidFill>
                            <a:srgbClr val="FF0000"/>
                          </a:solidFill>
                        </a:rPr>
                        <a:t>Not Verified</a:t>
                      </a:r>
                      <a:endParaRPr lang="en-US" dirty="0">
                        <a:solidFill>
                          <a:srgbClr val="FF0000"/>
                        </a:solidFill>
                      </a:endParaRPr>
                    </a:p>
                  </a:txBody>
                  <a:tcPr/>
                </a:tc>
              </a:tr>
              <a:tr h="370840">
                <a:tc rowSpan="4">
                  <a:txBody>
                    <a:bodyPr/>
                    <a:lstStyle/>
                    <a:p>
                      <a:r>
                        <a:rPr lang="en-US" dirty="0" smtClean="0"/>
                        <a:t>MED</a:t>
                      </a:r>
                      <a:endParaRPr lang="en-US" dirty="0"/>
                    </a:p>
                  </a:txBody>
                  <a:tcPr/>
                </a:tc>
                <a:tc rowSpan="4">
                  <a:txBody>
                    <a:bodyPr/>
                    <a:lstStyle/>
                    <a:p>
                      <a:r>
                        <a:rPr lang="en-US" dirty="0" smtClean="0"/>
                        <a:t>Performance</a:t>
                      </a:r>
                      <a:endParaRPr lang="en-US" dirty="0"/>
                    </a:p>
                  </a:txBody>
                  <a:tcPr/>
                </a:tc>
                <a:tc>
                  <a:txBody>
                    <a:bodyPr/>
                    <a:lstStyle/>
                    <a:p>
                      <a:pPr algn="l"/>
                      <a:r>
                        <a:rPr lang="en-US" dirty="0" smtClean="0"/>
                        <a:t>Outbound</a:t>
                      </a:r>
                      <a:r>
                        <a:rPr lang="en-US" baseline="0" dirty="0" smtClean="0"/>
                        <a:t> throughput</a:t>
                      </a:r>
                    </a:p>
                  </a:txBody>
                  <a:tcPr>
                    <a:solidFill>
                      <a:schemeClr val="bg2">
                        <a:lumMod val="40000"/>
                        <a:lumOff val="60000"/>
                      </a:schemeClr>
                    </a:solidFill>
                  </a:tcPr>
                </a:tc>
                <a:tc>
                  <a:txBody>
                    <a:bodyPr/>
                    <a:lstStyle/>
                    <a:p>
                      <a:pPr algn="l"/>
                      <a:r>
                        <a:rPr lang="en-US" dirty="0" smtClean="0"/>
                        <a:t>Verified</a:t>
                      </a:r>
                      <a:endParaRPr lang="en-US" dirty="0"/>
                    </a:p>
                  </a:txBody>
                  <a:tcPr>
                    <a:solidFill>
                      <a:schemeClr val="bg2">
                        <a:lumMod val="40000"/>
                        <a:lumOff val="60000"/>
                      </a:schemeClr>
                    </a:solidFill>
                  </a:tcPr>
                </a:tc>
              </a:tr>
              <a:tr h="370840">
                <a:tc vMerge="1">
                  <a:txBody>
                    <a:bodyPr/>
                    <a:lstStyle/>
                    <a:p>
                      <a:endParaRPr lang="en-US" dirty="0"/>
                    </a:p>
                  </a:txBody>
                  <a:tcPr/>
                </a:tc>
                <a:tc vMerge="1">
                  <a:txBody>
                    <a:bodyPr/>
                    <a:lstStyle/>
                    <a:p>
                      <a:endParaRPr lang="en-US" dirty="0"/>
                    </a:p>
                  </a:txBody>
                  <a:tcPr/>
                </a:tc>
                <a:tc>
                  <a:txBody>
                    <a:bodyPr/>
                    <a:lstStyle/>
                    <a:p>
                      <a:pPr algn="l"/>
                      <a:r>
                        <a:rPr lang="en-US" baseline="0" dirty="0" smtClean="0"/>
                        <a:t>Outbound latency</a:t>
                      </a:r>
                    </a:p>
                  </a:txBody>
                  <a:tcPr>
                    <a:solidFill>
                      <a:schemeClr val="bg2">
                        <a:lumMod val="40000"/>
                        <a:lumOff val="60000"/>
                      </a:schemeClr>
                    </a:solidFill>
                  </a:tcPr>
                </a:tc>
                <a:tc>
                  <a:txBody>
                    <a:bodyPr/>
                    <a:lstStyle/>
                    <a:p>
                      <a:pPr algn="l"/>
                      <a:r>
                        <a:rPr lang="en-US" dirty="0" smtClean="0"/>
                        <a:t>Verified</a:t>
                      </a:r>
                      <a:endParaRPr lang="en-US" dirty="0"/>
                    </a:p>
                  </a:txBody>
                  <a:tcPr>
                    <a:solidFill>
                      <a:schemeClr val="bg2">
                        <a:lumMod val="40000"/>
                        <a:lumOff val="60000"/>
                      </a:schemeClr>
                    </a:solidFill>
                  </a:tcPr>
                </a:tc>
              </a:tr>
              <a:tr h="370840">
                <a:tc vMerge="1">
                  <a:txBody>
                    <a:bodyPr/>
                    <a:lstStyle/>
                    <a:p>
                      <a:endParaRPr lang="en-US" dirty="0"/>
                    </a:p>
                  </a:txBody>
                  <a:tcPr/>
                </a:tc>
                <a:tc vMerge="1">
                  <a:txBody>
                    <a:bodyPr/>
                    <a:lstStyle/>
                    <a:p>
                      <a:endParaRPr lang="en-US" dirty="0"/>
                    </a:p>
                  </a:txBody>
                  <a:tcPr/>
                </a:tc>
                <a:tc>
                  <a:txBody>
                    <a:bodyPr/>
                    <a:lstStyle/>
                    <a:p>
                      <a:pPr algn="l"/>
                      <a:r>
                        <a:rPr lang="en-US" baseline="0" dirty="0" smtClean="0"/>
                        <a:t>Inbound throughput</a:t>
                      </a:r>
                    </a:p>
                  </a:txBody>
                  <a:tcPr>
                    <a:solidFill>
                      <a:schemeClr val="bg2">
                        <a:lumMod val="40000"/>
                        <a:lumOff val="60000"/>
                      </a:schemeClr>
                    </a:solidFill>
                  </a:tcPr>
                </a:tc>
                <a:tc>
                  <a:txBody>
                    <a:bodyPr/>
                    <a:lstStyle/>
                    <a:p>
                      <a:pPr algn="l"/>
                      <a:r>
                        <a:rPr lang="en-US" dirty="0" smtClean="0">
                          <a:solidFill>
                            <a:srgbClr val="000000"/>
                          </a:solidFill>
                        </a:rPr>
                        <a:t>In Progress</a:t>
                      </a:r>
                      <a:endParaRPr lang="en-US" dirty="0">
                        <a:solidFill>
                          <a:srgbClr val="000000"/>
                        </a:solidFill>
                      </a:endParaRPr>
                    </a:p>
                  </a:txBody>
                  <a:tcPr>
                    <a:solidFill>
                      <a:schemeClr val="bg2">
                        <a:lumMod val="40000"/>
                        <a:lumOff val="60000"/>
                      </a:schemeClr>
                    </a:solidFill>
                  </a:tcPr>
                </a:tc>
              </a:tr>
              <a:tr h="370840">
                <a:tc vMerge="1">
                  <a:txBody>
                    <a:bodyPr/>
                    <a:lstStyle/>
                    <a:p>
                      <a:endParaRPr lang="en-US" dirty="0"/>
                    </a:p>
                  </a:txBody>
                  <a:tcPr/>
                </a:tc>
                <a:tc vMerge="1">
                  <a:txBody>
                    <a:bodyPr/>
                    <a:lstStyle/>
                    <a:p>
                      <a:endParaRPr lang="en-US" dirty="0"/>
                    </a:p>
                  </a:txBody>
                  <a:tcPr/>
                </a:tc>
                <a:tc>
                  <a:txBody>
                    <a:bodyPr/>
                    <a:lstStyle/>
                    <a:p>
                      <a:pPr algn="l"/>
                      <a:r>
                        <a:rPr lang="en-US" baseline="0" dirty="0" smtClean="0"/>
                        <a:t>Inbound latency</a:t>
                      </a:r>
                    </a:p>
                  </a:txBody>
                  <a:tcPr>
                    <a:solidFill>
                      <a:schemeClr val="bg2">
                        <a:lumMod val="40000"/>
                        <a:lumOff val="60000"/>
                      </a:schemeClr>
                    </a:solidFill>
                  </a:tcPr>
                </a:tc>
                <a:tc>
                  <a:txBody>
                    <a:bodyPr/>
                    <a:lstStyle/>
                    <a:p>
                      <a:pPr algn="l"/>
                      <a:r>
                        <a:rPr lang="en-US" dirty="0" smtClean="0">
                          <a:solidFill>
                            <a:srgbClr val="000000"/>
                          </a:solidFill>
                        </a:rPr>
                        <a:t>In Progress</a:t>
                      </a:r>
                      <a:endParaRPr lang="en-US" dirty="0">
                        <a:solidFill>
                          <a:srgbClr val="000000"/>
                        </a:solidFill>
                      </a:endParaRPr>
                    </a:p>
                  </a:txBody>
                  <a:tcPr>
                    <a:solidFill>
                      <a:schemeClr val="bg2">
                        <a:lumMod val="40000"/>
                        <a:lumOff val="60000"/>
                      </a:schemeClr>
                    </a:solidFill>
                  </a:tcPr>
                </a:tc>
              </a:tr>
              <a:tr h="370840">
                <a:tc>
                  <a:txBody>
                    <a:bodyPr/>
                    <a:lstStyle/>
                    <a:p>
                      <a:r>
                        <a:rPr lang="en-US" dirty="0" smtClean="0"/>
                        <a:t>MED</a:t>
                      </a:r>
                      <a:endParaRPr lang="en-US" dirty="0"/>
                    </a:p>
                  </a:txBody>
                  <a:tcPr>
                    <a:solidFill>
                      <a:schemeClr val="bg1">
                        <a:alpha val="20000"/>
                      </a:schemeClr>
                    </a:solidFill>
                  </a:tcPr>
                </a:tc>
                <a:tc>
                  <a:txBody>
                    <a:bodyPr/>
                    <a:lstStyle/>
                    <a:p>
                      <a:r>
                        <a:rPr lang="en-US" dirty="0" smtClean="0"/>
                        <a:t>Cloud Deployability</a:t>
                      </a:r>
                      <a:endParaRPr lang="en-US" dirty="0"/>
                    </a:p>
                  </a:txBody>
                  <a:tcPr>
                    <a:solidFill>
                      <a:schemeClr val="bg1">
                        <a:alpha val="20000"/>
                      </a:schemeClr>
                    </a:solidFill>
                  </a:tcPr>
                </a:tc>
                <a:tc>
                  <a:txBody>
                    <a:bodyPr/>
                    <a:lstStyle/>
                    <a:p>
                      <a:pPr algn="l"/>
                      <a:r>
                        <a:rPr lang="en-US" dirty="0" smtClean="0"/>
                        <a:t>Launch and</a:t>
                      </a:r>
                      <a:r>
                        <a:rPr lang="en-US" baseline="0" dirty="0" smtClean="0"/>
                        <a:t> configuration time</a:t>
                      </a:r>
                      <a:endParaRPr lang="en-US" dirty="0"/>
                    </a:p>
                  </a:txBody>
                  <a:tcPr>
                    <a:solidFill>
                      <a:schemeClr val="bg1">
                        <a:alpha val="20000"/>
                      </a:schemeClr>
                    </a:solidFill>
                  </a:tcPr>
                </a:tc>
                <a:tc>
                  <a:txBody>
                    <a:bodyPr/>
                    <a:lstStyle/>
                    <a:p>
                      <a:pPr algn="l"/>
                      <a:r>
                        <a:rPr lang="en-US" dirty="0" smtClean="0">
                          <a:solidFill>
                            <a:schemeClr val="tx1"/>
                          </a:solidFill>
                        </a:rPr>
                        <a:t>In Progress</a:t>
                      </a:r>
                      <a:endParaRPr lang="en-US" dirty="0">
                        <a:solidFill>
                          <a:schemeClr val="tx1"/>
                        </a:solidFill>
                      </a:endParaRPr>
                    </a:p>
                  </a:txBody>
                  <a:tcPr>
                    <a:solidFill>
                      <a:schemeClr val="bg1">
                        <a:alpha val="20000"/>
                      </a:schemeClr>
                    </a:solidFill>
                  </a:tcPr>
                </a:tc>
              </a:tr>
            </a:tbl>
          </a:graphicData>
        </a:graphic>
      </p:graphicFrame>
      <p:sp>
        <p:nvSpPr>
          <p:cNvPr id="4" name="Slide Number Placeholder 3"/>
          <p:cNvSpPr>
            <a:spLocks noGrp="1"/>
          </p:cNvSpPr>
          <p:nvPr>
            <p:ph type="sldNum" sz="quarter" idx="10"/>
          </p:nvPr>
        </p:nvSpPr>
        <p:spPr>
          <a:xfrm>
            <a:off x="6476999" y="6324600"/>
            <a:ext cx="1905000" cy="457200"/>
          </a:xfrm>
        </p:spPr>
        <p:txBody>
          <a:bodyPr/>
          <a:lstStyle/>
          <a:p>
            <a:fld id="{8BE75BF4-F827-664A-A667-67002CB07057}" type="slidenum">
              <a:rPr lang="en-US" smtClean="0"/>
              <a:pPr/>
              <a:t>34</a:t>
            </a:fld>
            <a:endParaRPr lang="en-US"/>
          </a:p>
        </p:txBody>
      </p:sp>
    </p:spTree>
    <p:extLst>
      <p:ext uri="{BB962C8B-B14F-4D97-AF65-F5344CB8AC3E}">
        <p14:creationId xmlns:p14="http://schemas.microsoft.com/office/powerpoint/2010/main" val="2059560349"/>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Fall 2012 Roadmap</a:t>
            </a:r>
            <a:endParaRPr lang="en-US" dirty="0"/>
          </a:p>
        </p:txBody>
      </p:sp>
      <p:sp>
        <p:nvSpPr>
          <p:cNvPr id="3" name="Slide Number Placeholder 2"/>
          <p:cNvSpPr>
            <a:spLocks noGrp="1"/>
          </p:cNvSpPr>
          <p:nvPr>
            <p:ph type="sldNum" sz="quarter" idx="10"/>
          </p:nvPr>
        </p:nvSpPr>
        <p:spPr/>
        <p:txBody>
          <a:bodyPr/>
          <a:lstStyle/>
          <a:p>
            <a:fld id="{8BE75BF4-F827-664A-A667-67002CB07057}" type="slidenum">
              <a:rPr lang="en-US" smtClean="0"/>
              <a:pPr/>
              <a:t>35</a:t>
            </a:fld>
            <a:endParaRPr lang="en-US"/>
          </a:p>
        </p:txBody>
      </p:sp>
      <p:graphicFrame>
        <p:nvGraphicFramePr>
          <p:cNvPr id="6" name="Table 5"/>
          <p:cNvGraphicFramePr>
            <a:graphicFrameLocks noGrp="1"/>
          </p:cNvGraphicFramePr>
          <p:nvPr>
            <p:extLst>
              <p:ext uri="{D42A27DB-BD31-4B8C-83A1-F6EECF244321}">
                <p14:modId xmlns:p14="http://schemas.microsoft.com/office/powerpoint/2010/main" val="887408321"/>
              </p:ext>
            </p:extLst>
          </p:nvPr>
        </p:nvGraphicFramePr>
        <p:xfrm>
          <a:off x="533400" y="1676400"/>
          <a:ext cx="8218488" cy="4230694"/>
        </p:xfrm>
        <a:graphic>
          <a:graphicData uri="http://schemas.openxmlformats.org/drawingml/2006/table">
            <a:tbl>
              <a:tblPr/>
              <a:tblGrid>
                <a:gridCol w="514350"/>
                <a:gridCol w="512763"/>
                <a:gridCol w="514350"/>
                <a:gridCol w="512762"/>
                <a:gridCol w="514350"/>
                <a:gridCol w="512763"/>
                <a:gridCol w="514350"/>
                <a:gridCol w="514350"/>
                <a:gridCol w="512762"/>
                <a:gridCol w="514350"/>
                <a:gridCol w="512763"/>
                <a:gridCol w="522287"/>
                <a:gridCol w="504825"/>
                <a:gridCol w="514350"/>
                <a:gridCol w="512763"/>
                <a:gridCol w="514350"/>
              </a:tblGrid>
              <a:tr h="640059">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rgbClr val="FFFFFF"/>
                          </a:solidFill>
                          <a:effectLst/>
                          <a:latin typeface="Arial" charset="0"/>
                          <a:ea typeface="ＭＳ Ｐゴシック" charset="0"/>
                          <a:cs typeface="ＭＳ Ｐゴシック" charset="0"/>
                        </a:rPr>
                        <a:t>1</a:t>
                      </a: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endParaRP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75808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rgbClr val="FFFFFF"/>
                          </a:solidFill>
                          <a:effectLst/>
                          <a:latin typeface="Arial" charset="0"/>
                          <a:ea typeface="ＭＳ Ｐゴシック" charset="0"/>
                          <a:cs typeface="ＭＳ Ｐゴシック" charset="0"/>
                        </a:rPr>
                        <a:t>2</a:t>
                      </a: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75808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rgbClr val="FFFFFF"/>
                          </a:solidFill>
                          <a:effectLst/>
                          <a:latin typeface="Arial" charset="0"/>
                          <a:ea typeface="ＭＳ Ｐゴシック" charset="0"/>
                          <a:cs typeface="ＭＳ Ｐゴシック" charset="0"/>
                        </a:rPr>
                        <a:t>3</a:t>
                      </a:r>
                      <a:endPar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75808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rgbClr val="FFFFFF"/>
                          </a:solidFill>
                          <a:effectLst/>
                          <a:latin typeface="Arial" charset="0"/>
                          <a:ea typeface="ＭＳ Ｐゴシック" charset="0"/>
                          <a:cs typeface="ＭＳ Ｐゴシック" charset="0"/>
                        </a:rPr>
                        <a:t>4</a:t>
                      </a:r>
                      <a:endPar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endParaRP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endParaRP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75808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rgbClr val="FFFFFF"/>
                          </a:solidFill>
                          <a:effectLst/>
                          <a:latin typeface="Arial" charset="0"/>
                          <a:ea typeface="ＭＳ Ｐゴシック" charset="0"/>
                          <a:cs typeface="ＭＳ Ｐゴシック" charset="0"/>
                        </a:rPr>
                        <a:t>5</a:t>
                      </a:r>
                      <a:endPar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endParaRP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75808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rgbClr val="FFFFFF"/>
                          </a:solidFill>
                          <a:effectLst/>
                          <a:latin typeface="Arial" charset="0"/>
                          <a:ea typeface="ＭＳ Ｐゴシック" charset="0"/>
                          <a:cs typeface="ＭＳ Ｐゴシック" charset="0"/>
                        </a:rPr>
                        <a:t>6</a:t>
                      </a:r>
                      <a:endPar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endParaRP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75808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rgbClr val="FFFFFF"/>
                          </a:solidFill>
                          <a:effectLst/>
                          <a:latin typeface="Arial" charset="0"/>
                          <a:ea typeface="ＭＳ Ｐゴシック" charset="0"/>
                          <a:cs typeface="ＭＳ Ｐゴシック" charset="0"/>
                        </a:rPr>
                        <a:t>7</a:t>
                      </a:r>
                      <a:endPar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endParaRP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75808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rgbClr val="FFFFFF"/>
                          </a:solidFill>
                          <a:effectLst/>
                          <a:latin typeface="Arial" charset="0"/>
                          <a:ea typeface="ＭＳ Ｐゴシック" charset="0"/>
                          <a:cs typeface="ＭＳ Ｐゴシック" charset="0"/>
                        </a:rPr>
                        <a:t>8</a:t>
                      </a:r>
                      <a:endPar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endParaRP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75808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rgbClr val="FFFFFF"/>
                          </a:solidFill>
                          <a:effectLst/>
                          <a:latin typeface="Arial" charset="0"/>
                          <a:ea typeface="ＭＳ Ｐゴシック" charset="0"/>
                          <a:cs typeface="ＭＳ Ｐゴシック" charset="0"/>
                        </a:rPr>
                        <a:t>9</a:t>
                      </a:r>
                      <a:endPar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endParaRP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75808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rgbClr val="FFFFFF"/>
                          </a:solidFill>
                          <a:effectLst/>
                          <a:latin typeface="Arial" charset="0"/>
                          <a:ea typeface="ＭＳ Ｐゴシック" charset="0"/>
                          <a:cs typeface="ＭＳ Ｐゴシック" charset="0"/>
                        </a:rPr>
                        <a:t>10</a:t>
                      </a:r>
                      <a:endPar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endParaRP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75808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rgbClr val="FFFFFF"/>
                          </a:solidFill>
                          <a:effectLst/>
                          <a:latin typeface="Arial" charset="0"/>
                          <a:ea typeface="ＭＳ Ｐゴシック" charset="0"/>
                          <a:cs typeface="ＭＳ Ｐゴシック" charset="0"/>
                        </a:rPr>
                        <a:t>11</a:t>
                      </a:r>
                      <a:endPar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endParaRP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75808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rgbClr val="FFFFFF"/>
                          </a:solidFill>
                          <a:effectLst/>
                          <a:latin typeface="Arial" charset="0"/>
                          <a:ea typeface="ＭＳ Ｐゴシック" charset="0"/>
                          <a:cs typeface="ＭＳ Ｐゴシック" charset="0"/>
                        </a:rPr>
                        <a:t>12</a:t>
                      </a:r>
                      <a:endPar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endParaRP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75808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rgbClr val="FFFFFF"/>
                          </a:solidFill>
                          <a:effectLst/>
                          <a:latin typeface="Arial" charset="0"/>
                          <a:ea typeface="ＭＳ Ｐゴシック" charset="0"/>
                          <a:cs typeface="ＭＳ Ｐゴシック" charset="0"/>
                        </a:rPr>
                        <a:t>13</a:t>
                      </a:r>
                      <a:endPar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endParaRP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75808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rgbClr val="FFFFFF"/>
                          </a:solidFill>
                          <a:effectLst/>
                          <a:latin typeface="Arial" charset="0"/>
                          <a:ea typeface="ＭＳ Ｐゴシック" charset="0"/>
                          <a:cs typeface="ＭＳ Ｐゴシック" charset="0"/>
                        </a:rPr>
                        <a:t>14</a:t>
                      </a:r>
                      <a:endPar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endParaRP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75808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rgbClr val="FFFFFF"/>
                          </a:solidFill>
                          <a:effectLst/>
                          <a:latin typeface="Arial" charset="0"/>
                          <a:ea typeface="ＭＳ Ｐゴシック" charset="0"/>
                          <a:cs typeface="ＭＳ Ｐゴシック" charset="0"/>
                        </a:rPr>
                        <a:t>15</a:t>
                      </a:r>
                      <a:endPar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endParaRP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75808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rgbClr val="FFFFFF"/>
                          </a:solidFill>
                          <a:effectLst/>
                          <a:latin typeface="Arial" charset="0"/>
                          <a:ea typeface="ＭＳ Ｐゴシック" charset="0"/>
                          <a:cs typeface="ＭＳ Ｐゴシック" charset="0"/>
                        </a:rPr>
                        <a:t>16</a:t>
                      </a:r>
                      <a:endPar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endParaRP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758085"/>
                    </a:solidFill>
                  </a:tcPr>
                </a:tc>
              </a:tr>
              <a:tr h="598438">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r>
              <a:tr h="598438">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r>
              <a:tr h="598438">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r>
              <a:tr h="598438">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r>
              <a:tr h="598438">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r>
              <a:tr h="598438">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r>
            </a:tbl>
          </a:graphicData>
        </a:graphic>
      </p:graphicFrame>
      <p:sp>
        <p:nvSpPr>
          <p:cNvPr id="7" name="Rectangle 6"/>
          <p:cNvSpPr/>
          <p:nvPr/>
        </p:nvSpPr>
        <p:spPr>
          <a:xfrm>
            <a:off x="1066800" y="1295400"/>
            <a:ext cx="2057400" cy="381000"/>
          </a:xfrm>
          <a:prstGeom prst="rect">
            <a:avLst/>
          </a:prstGeom>
        </p:spPr>
        <p:style>
          <a:lnRef idx="0">
            <a:schemeClr val="dk1"/>
          </a:lnRef>
          <a:fillRef idx="3">
            <a:schemeClr val="dk1"/>
          </a:fillRef>
          <a:effectRef idx="3">
            <a:schemeClr val="dk1"/>
          </a:effectRef>
          <a:fontRef idx="minor">
            <a:schemeClr val="lt1"/>
          </a:fontRef>
        </p:style>
        <p:txBody>
          <a:bodyPr anchor="ctr"/>
          <a:lstStyle/>
          <a:p>
            <a:pPr algn="ctr">
              <a:defRPr/>
            </a:pPr>
            <a:r>
              <a:rPr lang="en-US" sz="1600" b="1" dirty="0" smtClean="0"/>
              <a:t>September</a:t>
            </a:r>
            <a:endParaRPr lang="en-US" sz="1600" b="1" dirty="0"/>
          </a:p>
        </p:txBody>
      </p:sp>
      <p:sp>
        <p:nvSpPr>
          <p:cNvPr id="8" name="Rectangle 7"/>
          <p:cNvSpPr/>
          <p:nvPr/>
        </p:nvSpPr>
        <p:spPr>
          <a:xfrm>
            <a:off x="3124200" y="1295400"/>
            <a:ext cx="2286000" cy="381000"/>
          </a:xfrm>
          <a:prstGeom prst="rect">
            <a:avLst/>
          </a:prstGeom>
        </p:spPr>
        <p:style>
          <a:lnRef idx="0">
            <a:schemeClr val="dk1"/>
          </a:lnRef>
          <a:fillRef idx="3">
            <a:schemeClr val="dk1"/>
          </a:fillRef>
          <a:effectRef idx="3">
            <a:schemeClr val="dk1"/>
          </a:effectRef>
          <a:fontRef idx="minor">
            <a:schemeClr val="lt1"/>
          </a:fontRef>
        </p:style>
        <p:txBody>
          <a:bodyPr anchor="ctr"/>
          <a:lstStyle/>
          <a:p>
            <a:pPr algn="ctr">
              <a:defRPr/>
            </a:pPr>
            <a:r>
              <a:rPr lang="en-US" sz="1600" b="1" dirty="0" smtClean="0"/>
              <a:t>October</a:t>
            </a:r>
            <a:endParaRPr lang="en-US" sz="1600" b="1" dirty="0"/>
          </a:p>
        </p:txBody>
      </p:sp>
      <p:sp>
        <p:nvSpPr>
          <p:cNvPr id="9" name="Rectangle 8"/>
          <p:cNvSpPr/>
          <p:nvPr/>
        </p:nvSpPr>
        <p:spPr>
          <a:xfrm>
            <a:off x="5410200" y="1295400"/>
            <a:ext cx="2286000" cy="381000"/>
          </a:xfrm>
          <a:prstGeom prst="rect">
            <a:avLst/>
          </a:prstGeom>
        </p:spPr>
        <p:style>
          <a:lnRef idx="0">
            <a:schemeClr val="dk1"/>
          </a:lnRef>
          <a:fillRef idx="3">
            <a:schemeClr val="dk1"/>
          </a:fillRef>
          <a:effectRef idx="3">
            <a:schemeClr val="dk1"/>
          </a:effectRef>
          <a:fontRef idx="minor">
            <a:schemeClr val="lt1"/>
          </a:fontRef>
        </p:style>
        <p:txBody>
          <a:bodyPr anchor="ctr"/>
          <a:lstStyle/>
          <a:p>
            <a:pPr algn="ctr">
              <a:defRPr/>
            </a:pPr>
            <a:r>
              <a:rPr lang="en-US" sz="1600" b="1" dirty="0" smtClean="0"/>
              <a:t>November</a:t>
            </a:r>
            <a:endParaRPr lang="en-US" sz="1600" b="1" dirty="0"/>
          </a:p>
        </p:txBody>
      </p:sp>
      <p:sp>
        <p:nvSpPr>
          <p:cNvPr id="10" name="Rectangle 9"/>
          <p:cNvSpPr/>
          <p:nvPr/>
        </p:nvSpPr>
        <p:spPr>
          <a:xfrm>
            <a:off x="7696200" y="1295400"/>
            <a:ext cx="1066800" cy="381000"/>
          </a:xfrm>
          <a:prstGeom prst="rect">
            <a:avLst/>
          </a:prstGeom>
        </p:spPr>
        <p:style>
          <a:lnRef idx="0">
            <a:schemeClr val="dk1"/>
          </a:lnRef>
          <a:fillRef idx="3">
            <a:schemeClr val="dk1"/>
          </a:fillRef>
          <a:effectRef idx="3">
            <a:schemeClr val="dk1"/>
          </a:effectRef>
          <a:fontRef idx="minor">
            <a:schemeClr val="lt1"/>
          </a:fontRef>
        </p:style>
        <p:txBody>
          <a:bodyPr anchor="ctr"/>
          <a:lstStyle/>
          <a:p>
            <a:pPr algn="ctr">
              <a:defRPr/>
            </a:pPr>
            <a:r>
              <a:rPr lang="en-US" sz="1600" b="1" dirty="0" smtClean="0"/>
              <a:t>December</a:t>
            </a:r>
            <a:endParaRPr lang="en-US" sz="1600" b="1" dirty="0"/>
          </a:p>
        </p:txBody>
      </p:sp>
      <p:sp>
        <p:nvSpPr>
          <p:cNvPr id="13" name="TextBox 48"/>
          <p:cNvSpPr txBox="1">
            <a:spLocks noChangeArrowheads="1"/>
          </p:cNvSpPr>
          <p:nvPr/>
        </p:nvSpPr>
        <p:spPr bwMode="auto">
          <a:xfrm>
            <a:off x="7543800" y="5257800"/>
            <a:ext cx="1056700" cy="584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pitchFamily="34" charset="0"/>
                <a:ea typeface="ＭＳ Ｐゴシック" pitchFamily="34" charset="-128"/>
              </a:defRPr>
            </a:lvl1pPr>
            <a:lvl2pPr marL="742950" indent="-285750" eaLnBrk="0" hangingPunct="0">
              <a:defRPr sz="2000">
                <a:solidFill>
                  <a:schemeClr val="tx1"/>
                </a:solidFill>
                <a:latin typeface="Arial" pitchFamily="34" charset="0"/>
                <a:ea typeface="ＭＳ Ｐゴシック" pitchFamily="34" charset="-128"/>
              </a:defRPr>
            </a:lvl2pPr>
            <a:lvl3pPr marL="1143000" indent="-228600" eaLnBrk="0" hangingPunct="0">
              <a:defRPr sz="2000">
                <a:solidFill>
                  <a:schemeClr val="tx1"/>
                </a:solidFill>
                <a:latin typeface="Arial" pitchFamily="34" charset="0"/>
                <a:ea typeface="ＭＳ Ｐゴシック" pitchFamily="34" charset="-128"/>
              </a:defRPr>
            </a:lvl3pPr>
            <a:lvl4pPr marL="1600200" indent="-228600" eaLnBrk="0" hangingPunct="0">
              <a:defRPr sz="2000">
                <a:solidFill>
                  <a:schemeClr val="tx1"/>
                </a:solidFill>
                <a:latin typeface="Arial" pitchFamily="34" charset="0"/>
                <a:ea typeface="ＭＳ Ｐゴシック" pitchFamily="34" charset="-128"/>
              </a:defRPr>
            </a:lvl4pPr>
            <a:lvl5pPr marL="2057400" indent="-228600" eaLnBrk="0" hangingPunct="0">
              <a:defRPr sz="2000">
                <a:solidFill>
                  <a:schemeClr val="tx1"/>
                </a:solidFill>
                <a:latin typeface="Arial" pitchFamily="34" charset="0"/>
                <a:ea typeface="ＭＳ Ｐゴシック" pitchFamily="34" charset="-128"/>
              </a:defRPr>
            </a:lvl5pPr>
            <a:lvl6pPr marL="25146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6pPr>
            <a:lvl7pPr marL="29718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7pPr>
            <a:lvl8pPr marL="34290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8pPr>
            <a:lvl9pPr marL="38862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9pPr>
          </a:lstStyle>
          <a:p>
            <a:pPr eaLnBrk="1" hangingPunct="1"/>
            <a:r>
              <a:rPr lang="en-US" sz="1600" dirty="0" smtClean="0">
                <a:latin typeface="Calibri"/>
                <a:cs typeface="Calibri"/>
              </a:rPr>
              <a:t>Package &amp;</a:t>
            </a:r>
          </a:p>
          <a:p>
            <a:pPr eaLnBrk="1" hangingPunct="1"/>
            <a:r>
              <a:rPr lang="en-US" sz="1600" dirty="0" smtClean="0">
                <a:latin typeface="Calibri"/>
                <a:cs typeface="Calibri"/>
              </a:rPr>
              <a:t>Delivery</a:t>
            </a:r>
            <a:endParaRPr lang="en-US" sz="1600" dirty="0">
              <a:latin typeface="Calibri"/>
              <a:cs typeface="Calibri"/>
            </a:endParaRPr>
          </a:p>
        </p:txBody>
      </p:sp>
      <p:cxnSp>
        <p:nvCxnSpPr>
          <p:cNvPr id="14" name="Straight Connector 13"/>
          <p:cNvCxnSpPr>
            <a:cxnSpLocks noChangeShapeType="1"/>
          </p:cNvCxnSpPr>
          <p:nvPr/>
        </p:nvCxnSpPr>
        <p:spPr bwMode="auto">
          <a:xfrm>
            <a:off x="2590800" y="1636713"/>
            <a:ext cx="13649" cy="4270381"/>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15" name="Straight Connector 14"/>
          <p:cNvCxnSpPr>
            <a:cxnSpLocks noChangeShapeType="1"/>
          </p:cNvCxnSpPr>
          <p:nvPr/>
        </p:nvCxnSpPr>
        <p:spPr bwMode="auto">
          <a:xfrm flipH="1">
            <a:off x="4648200" y="1676400"/>
            <a:ext cx="5556" cy="4259269"/>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18" name="Straight Connector 17"/>
          <p:cNvCxnSpPr>
            <a:cxnSpLocks noChangeShapeType="1"/>
          </p:cNvCxnSpPr>
          <p:nvPr/>
        </p:nvCxnSpPr>
        <p:spPr bwMode="auto">
          <a:xfrm flipH="1">
            <a:off x="6700044" y="1676400"/>
            <a:ext cx="5556" cy="4259269"/>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2" name="AutoShape 48"/>
          <p:cNvSpPr>
            <a:spLocks noChangeArrowheads="1"/>
          </p:cNvSpPr>
          <p:nvPr/>
        </p:nvSpPr>
        <p:spPr bwMode="auto">
          <a:xfrm>
            <a:off x="8382000" y="5562600"/>
            <a:ext cx="304800" cy="304800"/>
          </a:xfrm>
          <a:prstGeom prst="diamond">
            <a:avLst/>
          </a:prstGeom>
          <a:solidFill>
            <a:srgbClr val="92D050"/>
          </a:solidFill>
          <a:ln w="9525" cap="flat" cmpd="sng">
            <a:solidFill>
              <a:srgbClr val="000000"/>
            </a:solidFill>
            <a:prstDash val="solid"/>
            <a:round/>
            <a:headEnd type="none" w="med" len="med"/>
            <a:tailEnd type="none" w="med" len="med"/>
          </a:ln>
          <a:effectLst>
            <a:outerShdw blurRad="40000" dist="20000" dir="5400000" rotWithShape="0">
              <a:srgbClr val="000000">
                <a:alpha val="37999"/>
              </a:srgbClr>
            </a:outerShdw>
          </a:effectLst>
        </p:spPr>
        <p:txBody>
          <a:bodyPr/>
          <a:lstStyle/>
          <a:p>
            <a:endParaRPr lang="en-US"/>
          </a:p>
        </p:txBody>
      </p:sp>
      <p:sp>
        <p:nvSpPr>
          <p:cNvPr id="23" name="TextBox 54"/>
          <p:cNvSpPr txBox="1">
            <a:spLocks noChangeArrowheads="1"/>
          </p:cNvSpPr>
          <p:nvPr/>
        </p:nvSpPr>
        <p:spPr bwMode="auto">
          <a:xfrm>
            <a:off x="5527258" y="5257800"/>
            <a:ext cx="1025942" cy="584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pitchFamily="34" charset="0"/>
                <a:ea typeface="ＭＳ Ｐゴシック" pitchFamily="34" charset="-128"/>
              </a:defRPr>
            </a:lvl1pPr>
            <a:lvl2pPr marL="742950" indent="-285750" eaLnBrk="0" hangingPunct="0">
              <a:defRPr sz="2000">
                <a:solidFill>
                  <a:schemeClr val="tx1"/>
                </a:solidFill>
                <a:latin typeface="Arial" pitchFamily="34" charset="0"/>
                <a:ea typeface="ＭＳ Ｐゴシック" pitchFamily="34" charset="-128"/>
              </a:defRPr>
            </a:lvl2pPr>
            <a:lvl3pPr marL="1143000" indent="-228600" eaLnBrk="0" hangingPunct="0">
              <a:defRPr sz="2000">
                <a:solidFill>
                  <a:schemeClr val="tx1"/>
                </a:solidFill>
                <a:latin typeface="Arial" pitchFamily="34" charset="0"/>
                <a:ea typeface="ＭＳ Ｐゴシック" pitchFamily="34" charset="-128"/>
              </a:defRPr>
            </a:lvl3pPr>
            <a:lvl4pPr marL="1600200" indent="-228600" eaLnBrk="0" hangingPunct="0">
              <a:defRPr sz="2000">
                <a:solidFill>
                  <a:schemeClr val="tx1"/>
                </a:solidFill>
                <a:latin typeface="Arial" pitchFamily="34" charset="0"/>
                <a:ea typeface="ＭＳ Ｐゴシック" pitchFamily="34" charset="-128"/>
              </a:defRPr>
            </a:lvl4pPr>
            <a:lvl5pPr marL="2057400" indent="-228600" eaLnBrk="0" hangingPunct="0">
              <a:defRPr sz="2000">
                <a:solidFill>
                  <a:schemeClr val="tx1"/>
                </a:solidFill>
                <a:latin typeface="Arial" pitchFamily="34" charset="0"/>
                <a:ea typeface="ＭＳ Ｐゴシック" pitchFamily="34" charset="-128"/>
              </a:defRPr>
            </a:lvl5pPr>
            <a:lvl6pPr marL="25146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6pPr>
            <a:lvl7pPr marL="29718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7pPr>
            <a:lvl8pPr marL="34290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8pPr>
            <a:lvl9pPr marL="38862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9pPr>
          </a:lstStyle>
          <a:p>
            <a:pPr eaLnBrk="1" hangingPunct="1"/>
            <a:r>
              <a:rPr lang="en-US" sz="1600" dirty="0" smtClean="0">
                <a:latin typeface="Calibri"/>
                <a:cs typeface="Calibri"/>
              </a:rPr>
              <a:t>Reflection</a:t>
            </a:r>
          </a:p>
          <a:p>
            <a:pPr eaLnBrk="1" hangingPunct="1"/>
            <a:r>
              <a:rPr lang="en-US" sz="1600" dirty="0" smtClean="0">
                <a:latin typeface="Calibri"/>
                <a:cs typeface="Calibri"/>
              </a:rPr>
              <a:t>Paper</a:t>
            </a:r>
          </a:p>
        </p:txBody>
      </p:sp>
      <p:sp>
        <p:nvSpPr>
          <p:cNvPr id="25" name="AutoShape 48"/>
          <p:cNvSpPr>
            <a:spLocks noChangeArrowheads="1"/>
          </p:cNvSpPr>
          <p:nvPr/>
        </p:nvSpPr>
        <p:spPr bwMode="auto">
          <a:xfrm>
            <a:off x="6553200" y="4419600"/>
            <a:ext cx="304800" cy="304800"/>
          </a:xfrm>
          <a:prstGeom prst="diamond">
            <a:avLst/>
          </a:prstGeom>
          <a:solidFill>
            <a:srgbClr val="92D050"/>
          </a:solidFill>
          <a:ln w="9525" cap="flat" cmpd="sng">
            <a:solidFill>
              <a:srgbClr val="000000"/>
            </a:solidFill>
            <a:prstDash val="solid"/>
            <a:round/>
            <a:headEnd type="none" w="med" len="med"/>
            <a:tailEnd type="none" w="med" len="med"/>
          </a:ln>
          <a:effectLst>
            <a:outerShdw blurRad="40000" dist="20000" dir="5400000" rotWithShape="0">
              <a:srgbClr val="000000">
                <a:alpha val="37999"/>
              </a:srgbClr>
            </a:outerShdw>
          </a:effectLst>
        </p:spPr>
        <p:txBody>
          <a:bodyPr/>
          <a:lstStyle/>
          <a:p>
            <a:endParaRPr lang="en-US"/>
          </a:p>
        </p:txBody>
      </p:sp>
      <p:sp>
        <p:nvSpPr>
          <p:cNvPr id="26" name="TextBox 1"/>
          <p:cNvSpPr txBox="1">
            <a:spLocks noChangeArrowheads="1"/>
          </p:cNvSpPr>
          <p:nvPr/>
        </p:nvSpPr>
        <p:spPr bwMode="auto">
          <a:xfrm>
            <a:off x="4648200" y="2844224"/>
            <a:ext cx="1371600" cy="584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Arial" pitchFamily="34" charset="0"/>
                <a:ea typeface="ＭＳ Ｐゴシック" pitchFamily="34" charset="-128"/>
              </a:defRPr>
            </a:lvl1pPr>
            <a:lvl2pPr marL="742950" indent="-285750" eaLnBrk="0" hangingPunct="0">
              <a:defRPr sz="2000">
                <a:solidFill>
                  <a:schemeClr val="tx1"/>
                </a:solidFill>
                <a:latin typeface="Arial" pitchFamily="34" charset="0"/>
                <a:ea typeface="ＭＳ Ｐゴシック" pitchFamily="34" charset="-128"/>
              </a:defRPr>
            </a:lvl2pPr>
            <a:lvl3pPr marL="1143000" indent="-228600" eaLnBrk="0" hangingPunct="0">
              <a:defRPr sz="2000">
                <a:solidFill>
                  <a:schemeClr val="tx1"/>
                </a:solidFill>
                <a:latin typeface="Arial" pitchFamily="34" charset="0"/>
                <a:ea typeface="ＭＳ Ｐゴシック" pitchFamily="34" charset="-128"/>
              </a:defRPr>
            </a:lvl3pPr>
            <a:lvl4pPr marL="1600200" indent="-228600" eaLnBrk="0" hangingPunct="0">
              <a:defRPr sz="2000">
                <a:solidFill>
                  <a:schemeClr val="tx1"/>
                </a:solidFill>
                <a:latin typeface="Arial" pitchFamily="34" charset="0"/>
                <a:ea typeface="ＭＳ Ｐゴシック" pitchFamily="34" charset="-128"/>
              </a:defRPr>
            </a:lvl4pPr>
            <a:lvl5pPr marL="2057400" indent="-228600" eaLnBrk="0" hangingPunct="0">
              <a:defRPr sz="2000">
                <a:solidFill>
                  <a:schemeClr val="tx1"/>
                </a:solidFill>
                <a:latin typeface="Arial" pitchFamily="34" charset="0"/>
                <a:ea typeface="ＭＳ Ｐゴシック" pitchFamily="34" charset="-128"/>
              </a:defRPr>
            </a:lvl5pPr>
            <a:lvl6pPr marL="25146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6pPr>
            <a:lvl7pPr marL="29718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7pPr>
            <a:lvl8pPr marL="34290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8pPr>
            <a:lvl9pPr marL="38862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9pPr>
          </a:lstStyle>
          <a:p>
            <a:pPr eaLnBrk="1" hangingPunct="1"/>
            <a:r>
              <a:rPr lang="en-US" sz="1600" dirty="0" smtClean="0">
                <a:latin typeface="Calibri"/>
                <a:cs typeface="Calibri"/>
              </a:rPr>
              <a:t>Architecture</a:t>
            </a:r>
          </a:p>
          <a:p>
            <a:pPr eaLnBrk="1" hangingPunct="1"/>
            <a:r>
              <a:rPr lang="en-US" sz="1600" dirty="0" smtClean="0">
                <a:latin typeface="Calibri"/>
                <a:cs typeface="Calibri"/>
              </a:rPr>
              <a:t>Frozen</a:t>
            </a:r>
            <a:endParaRPr lang="en-US" sz="1600" dirty="0">
              <a:latin typeface="Calibri"/>
              <a:cs typeface="Calibri"/>
            </a:endParaRPr>
          </a:p>
        </p:txBody>
      </p:sp>
      <p:sp>
        <p:nvSpPr>
          <p:cNvPr id="28" name="AutoShape 48"/>
          <p:cNvSpPr>
            <a:spLocks noChangeArrowheads="1"/>
          </p:cNvSpPr>
          <p:nvPr/>
        </p:nvSpPr>
        <p:spPr bwMode="auto">
          <a:xfrm>
            <a:off x="5029200" y="2590800"/>
            <a:ext cx="304800" cy="304800"/>
          </a:xfrm>
          <a:prstGeom prst="diamond">
            <a:avLst/>
          </a:prstGeom>
          <a:solidFill>
            <a:srgbClr val="92D050"/>
          </a:solidFill>
          <a:ln w="9525" cap="flat" cmpd="sng">
            <a:solidFill>
              <a:srgbClr val="000000"/>
            </a:solidFill>
            <a:prstDash val="solid"/>
            <a:round/>
            <a:headEnd type="none" w="med" len="med"/>
            <a:tailEnd type="none" w="med" len="med"/>
          </a:ln>
          <a:effectLst>
            <a:outerShdw blurRad="40000" dist="20000" dir="5400000" rotWithShape="0">
              <a:srgbClr val="000000">
                <a:alpha val="37999"/>
              </a:srgbClr>
            </a:outerShdw>
          </a:effectLst>
        </p:spPr>
        <p:txBody>
          <a:bodyPr/>
          <a:lstStyle/>
          <a:p>
            <a:endParaRPr lang="en-US"/>
          </a:p>
        </p:txBody>
      </p:sp>
      <p:sp>
        <p:nvSpPr>
          <p:cNvPr id="29" name="TextBox 22"/>
          <p:cNvSpPr txBox="1">
            <a:spLocks noChangeArrowheads="1"/>
          </p:cNvSpPr>
          <p:nvPr/>
        </p:nvSpPr>
        <p:spPr bwMode="auto">
          <a:xfrm>
            <a:off x="533400" y="2819400"/>
            <a:ext cx="1143000" cy="584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Arial" pitchFamily="34" charset="0"/>
                <a:ea typeface="ＭＳ Ｐゴシック" pitchFamily="34" charset="-128"/>
              </a:defRPr>
            </a:lvl1pPr>
            <a:lvl2pPr marL="742950" indent="-285750" eaLnBrk="0" hangingPunct="0">
              <a:defRPr sz="2000">
                <a:solidFill>
                  <a:schemeClr val="tx1"/>
                </a:solidFill>
                <a:latin typeface="Arial" pitchFamily="34" charset="0"/>
                <a:ea typeface="ＭＳ Ｐゴシック" pitchFamily="34" charset="-128"/>
              </a:defRPr>
            </a:lvl2pPr>
            <a:lvl3pPr marL="1143000" indent="-228600" eaLnBrk="0" hangingPunct="0">
              <a:defRPr sz="2000">
                <a:solidFill>
                  <a:schemeClr val="tx1"/>
                </a:solidFill>
                <a:latin typeface="Arial" pitchFamily="34" charset="0"/>
                <a:ea typeface="ＭＳ Ｐゴシック" pitchFamily="34" charset="-128"/>
              </a:defRPr>
            </a:lvl3pPr>
            <a:lvl4pPr marL="1600200" indent="-228600" eaLnBrk="0" hangingPunct="0">
              <a:defRPr sz="2000">
                <a:solidFill>
                  <a:schemeClr val="tx1"/>
                </a:solidFill>
                <a:latin typeface="Arial" pitchFamily="34" charset="0"/>
                <a:ea typeface="ＭＳ Ｐゴシック" pitchFamily="34" charset="-128"/>
              </a:defRPr>
            </a:lvl4pPr>
            <a:lvl5pPr marL="2057400" indent="-228600" eaLnBrk="0" hangingPunct="0">
              <a:defRPr sz="2000">
                <a:solidFill>
                  <a:schemeClr val="tx1"/>
                </a:solidFill>
                <a:latin typeface="Arial" pitchFamily="34" charset="0"/>
                <a:ea typeface="ＭＳ Ｐゴシック" pitchFamily="34" charset="-128"/>
              </a:defRPr>
            </a:lvl5pPr>
            <a:lvl6pPr marL="25146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6pPr>
            <a:lvl7pPr marL="29718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7pPr>
            <a:lvl8pPr marL="34290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8pPr>
            <a:lvl9pPr marL="38862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9pPr>
          </a:lstStyle>
          <a:p>
            <a:pPr eaLnBrk="1" hangingPunct="1"/>
            <a:r>
              <a:rPr lang="en-US" sz="1600" dirty="0" smtClean="0">
                <a:latin typeface="Calibri"/>
                <a:cs typeface="Calibri"/>
              </a:rPr>
              <a:t>Verification</a:t>
            </a:r>
          </a:p>
          <a:p>
            <a:pPr eaLnBrk="1" hangingPunct="1"/>
            <a:r>
              <a:rPr lang="en-US" sz="1600" dirty="0" smtClean="0">
                <a:latin typeface="Calibri"/>
                <a:cs typeface="Calibri"/>
              </a:rPr>
              <a:t>Scoped</a:t>
            </a:r>
            <a:endParaRPr lang="en-US" sz="1600" dirty="0">
              <a:latin typeface="Calibri"/>
              <a:cs typeface="Calibri"/>
            </a:endParaRPr>
          </a:p>
        </p:txBody>
      </p:sp>
      <p:sp>
        <p:nvSpPr>
          <p:cNvPr id="31" name="TextBox 22"/>
          <p:cNvSpPr txBox="1">
            <a:spLocks noChangeArrowheads="1"/>
          </p:cNvSpPr>
          <p:nvPr/>
        </p:nvSpPr>
        <p:spPr bwMode="auto">
          <a:xfrm>
            <a:off x="5334000" y="4538246"/>
            <a:ext cx="16002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Arial" pitchFamily="34" charset="0"/>
                <a:ea typeface="ＭＳ Ｐゴシック" pitchFamily="34" charset="-128"/>
              </a:defRPr>
            </a:lvl1pPr>
            <a:lvl2pPr marL="742950" indent="-285750" eaLnBrk="0" hangingPunct="0">
              <a:defRPr sz="2000">
                <a:solidFill>
                  <a:schemeClr val="tx1"/>
                </a:solidFill>
                <a:latin typeface="Arial" pitchFamily="34" charset="0"/>
                <a:ea typeface="ＭＳ Ｐゴシック" pitchFamily="34" charset="-128"/>
              </a:defRPr>
            </a:lvl2pPr>
            <a:lvl3pPr marL="1143000" indent="-228600" eaLnBrk="0" hangingPunct="0">
              <a:defRPr sz="2000">
                <a:solidFill>
                  <a:schemeClr val="tx1"/>
                </a:solidFill>
                <a:latin typeface="Arial" pitchFamily="34" charset="0"/>
                <a:ea typeface="ＭＳ Ｐゴシック" pitchFamily="34" charset="-128"/>
              </a:defRPr>
            </a:lvl3pPr>
            <a:lvl4pPr marL="1600200" indent="-228600" eaLnBrk="0" hangingPunct="0">
              <a:defRPr sz="2000">
                <a:solidFill>
                  <a:schemeClr val="tx1"/>
                </a:solidFill>
                <a:latin typeface="Arial" pitchFamily="34" charset="0"/>
                <a:ea typeface="ＭＳ Ｐゴシック" pitchFamily="34" charset="-128"/>
              </a:defRPr>
            </a:lvl4pPr>
            <a:lvl5pPr marL="2057400" indent="-228600" eaLnBrk="0" hangingPunct="0">
              <a:defRPr sz="2000">
                <a:solidFill>
                  <a:schemeClr val="tx1"/>
                </a:solidFill>
                <a:latin typeface="Arial" pitchFamily="34" charset="0"/>
                <a:ea typeface="ＭＳ Ｐゴシック" pitchFamily="34" charset="-128"/>
              </a:defRPr>
            </a:lvl5pPr>
            <a:lvl6pPr marL="25146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6pPr>
            <a:lvl7pPr marL="29718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7pPr>
            <a:lvl8pPr marL="34290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8pPr>
            <a:lvl9pPr marL="38862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9pPr>
          </a:lstStyle>
          <a:p>
            <a:pPr eaLnBrk="1" hangingPunct="1"/>
            <a:r>
              <a:rPr lang="en-US" sz="1600" dirty="0" smtClean="0">
                <a:latin typeface="Calibri"/>
                <a:cs typeface="Calibri"/>
              </a:rPr>
              <a:t>Poster Session</a:t>
            </a:r>
          </a:p>
        </p:txBody>
      </p:sp>
      <p:cxnSp>
        <p:nvCxnSpPr>
          <p:cNvPr id="19" name="Straight Connector 18"/>
          <p:cNvCxnSpPr>
            <a:cxnSpLocks noChangeShapeType="1"/>
          </p:cNvCxnSpPr>
          <p:nvPr/>
        </p:nvCxnSpPr>
        <p:spPr bwMode="auto">
          <a:xfrm flipH="1">
            <a:off x="8757444" y="1676399"/>
            <a:ext cx="5556" cy="4259269"/>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39" name="AutoShape 48"/>
          <p:cNvSpPr>
            <a:spLocks noChangeArrowheads="1"/>
          </p:cNvSpPr>
          <p:nvPr/>
        </p:nvSpPr>
        <p:spPr bwMode="auto">
          <a:xfrm>
            <a:off x="6248400" y="3276600"/>
            <a:ext cx="304800" cy="304800"/>
          </a:xfrm>
          <a:prstGeom prst="diamond">
            <a:avLst/>
          </a:prstGeom>
          <a:solidFill>
            <a:srgbClr val="92D050"/>
          </a:solidFill>
          <a:ln w="9525" cap="flat" cmpd="sng">
            <a:solidFill>
              <a:srgbClr val="000000"/>
            </a:solidFill>
            <a:prstDash val="solid"/>
            <a:round/>
            <a:headEnd type="none" w="med" len="med"/>
            <a:tailEnd type="none" w="med" len="med"/>
          </a:ln>
          <a:effectLst>
            <a:outerShdw blurRad="40000" dist="20000" dir="5400000" rotWithShape="0">
              <a:srgbClr val="000000">
                <a:alpha val="37999"/>
              </a:srgbClr>
            </a:outerShdw>
          </a:effectLst>
        </p:spPr>
        <p:txBody>
          <a:bodyPr/>
          <a:lstStyle/>
          <a:p>
            <a:endParaRPr lang="en-US"/>
          </a:p>
        </p:txBody>
      </p:sp>
      <p:sp>
        <p:nvSpPr>
          <p:cNvPr id="44" name="Rectangle 43"/>
          <p:cNvSpPr/>
          <p:nvPr/>
        </p:nvSpPr>
        <p:spPr>
          <a:xfrm>
            <a:off x="533400" y="1295400"/>
            <a:ext cx="533400" cy="381000"/>
          </a:xfrm>
          <a:prstGeom prst="rect">
            <a:avLst/>
          </a:prstGeom>
        </p:spPr>
        <p:style>
          <a:lnRef idx="0">
            <a:schemeClr val="dk1"/>
          </a:lnRef>
          <a:fillRef idx="3">
            <a:schemeClr val="dk1"/>
          </a:fillRef>
          <a:effectRef idx="3">
            <a:schemeClr val="dk1"/>
          </a:effectRef>
          <a:fontRef idx="minor">
            <a:schemeClr val="lt1"/>
          </a:fontRef>
        </p:style>
        <p:txBody>
          <a:bodyPr anchor="ctr"/>
          <a:lstStyle/>
          <a:p>
            <a:pPr algn="ctr">
              <a:defRPr/>
            </a:pPr>
            <a:endParaRPr lang="en-US" sz="1600" b="1" dirty="0"/>
          </a:p>
        </p:txBody>
      </p:sp>
      <p:sp>
        <p:nvSpPr>
          <p:cNvPr id="45" name="TextBox 1"/>
          <p:cNvSpPr txBox="1">
            <a:spLocks noChangeArrowheads="1"/>
          </p:cNvSpPr>
          <p:nvPr/>
        </p:nvSpPr>
        <p:spPr bwMode="auto">
          <a:xfrm>
            <a:off x="5257800" y="3429000"/>
            <a:ext cx="1170214" cy="584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Arial" pitchFamily="34" charset="0"/>
                <a:ea typeface="ＭＳ Ｐゴシック" pitchFamily="34" charset="-128"/>
              </a:defRPr>
            </a:lvl1pPr>
            <a:lvl2pPr marL="742950" indent="-285750" eaLnBrk="0" hangingPunct="0">
              <a:defRPr sz="2000">
                <a:solidFill>
                  <a:schemeClr val="tx1"/>
                </a:solidFill>
                <a:latin typeface="Arial" pitchFamily="34" charset="0"/>
                <a:ea typeface="ＭＳ Ｐゴシック" pitchFamily="34" charset="-128"/>
              </a:defRPr>
            </a:lvl2pPr>
            <a:lvl3pPr marL="1143000" indent="-228600" eaLnBrk="0" hangingPunct="0">
              <a:defRPr sz="2000">
                <a:solidFill>
                  <a:schemeClr val="tx1"/>
                </a:solidFill>
                <a:latin typeface="Arial" pitchFamily="34" charset="0"/>
                <a:ea typeface="ＭＳ Ｐゴシック" pitchFamily="34" charset="-128"/>
              </a:defRPr>
            </a:lvl3pPr>
            <a:lvl4pPr marL="1600200" indent="-228600" eaLnBrk="0" hangingPunct="0">
              <a:defRPr sz="2000">
                <a:solidFill>
                  <a:schemeClr val="tx1"/>
                </a:solidFill>
                <a:latin typeface="Arial" pitchFamily="34" charset="0"/>
                <a:ea typeface="ＭＳ Ｐゴシック" pitchFamily="34" charset="-128"/>
              </a:defRPr>
            </a:lvl4pPr>
            <a:lvl5pPr marL="2057400" indent="-228600" eaLnBrk="0" hangingPunct="0">
              <a:defRPr sz="2000">
                <a:solidFill>
                  <a:schemeClr val="tx1"/>
                </a:solidFill>
                <a:latin typeface="Arial" pitchFamily="34" charset="0"/>
                <a:ea typeface="ＭＳ Ｐゴシック" pitchFamily="34" charset="-128"/>
              </a:defRPr>
            </a:lvl5pPr>
            <a:lvl6pPr marL="25146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6pPr>
            <a:lvl7pPr marL="29718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7pPr>
            <a:lvl8pPr marL="34290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8pPr>
            <a:lvl9pPr marL="38862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9pPr>
          </a:lstStyle>
          <a:p>
            <a:pPr eaLnBrk="1" hangingPunct="1"/>
            <a:r>
              <a:rPr lang="en-US" sz="1600" dirty="0" smtClean="0">
                <a:latin typeface="Calibri"/>
                <a:cs typeface="Calibri"/>
              </a:rPr>
              <a:t>Go/No-Go</a:t>
            </a:r>
          </a:p>
          <a:p>
            <a:pPr eaLnBrk="1" hangingPunct="1"/>
            <a:r>
              <a:rPr lang="en-US" sz="1600" dirty="0" smtClean="0">
                <a:latin typeface="Calibri"/>
                <a:cs typeface="Calibri"/>
              </a:rPr>
              <a:t>Decision</a:t>
            </a:r>
            <a:endParaRPr lang="en-US" sz="1600" dirty="0">
              <a:latin typeface="Calibri"/>
              <a:cs typeface="Calibri"/>
            </a:endParaRPr>
          </a:p>
        </p:txBody>
      </p:sp>
      <p:sp>
        <p:nvSpPr>
          <p:cNvPr id="47" name="AutoShape 48"/>
          <p:cNvSpPr>
            <a:spLocks noChangeArrowheads="1"/>
          </p:cNvSpPr>
          <p:nvPr/>
        </p:nvSpPr>
        <p:spPr bwMode="auto">
          <a:xfrm>
            <a:off x="914400" y="2590800"/>
            <a:ext cx="304800" cy="304800"/>
          </a:xfrm>
          <a:prstGeom prst="diamond">
            <a:avLst/>
          </a:prstGeom>
          <a:solidFill>
            <a:srgbClr val="92D050"/>
          </a:solidFill>
          <a:ln w="9525" cap="flat" cmpd="sng">
            <a:solidFill>
              <a:srgbClr val="000000"/>
            </a:solidFill>
            <a:prstDash val="solid"/>
            <a:round/>
            <a:headEnd type="none" w="med" len="med"/>
            <a:tailEnd type="none" w="med" len="med"/>
          </a:ln>
          <a:effectLst>
            <a:outerShdw blurRad="40000" dist="20000" dir="5400000" rotWithShape="0">
              <a:srgbClr val="000000">
                <a:alpha val="37999"/>
              </a:srgbClr>
            </a:outerShdw>
          </a:effectLst>
        </p:spPr>
        <p:txBody>
          <a:bodyPr/>
          <a:lstStyle/>
          <a:p>
            <a:endParaRPr lang="en-US"/>
          </a:p>
        </p:txBody>
      </p:sp>
      <p:sp>
        <p:nvSpPr>
          <p:cNvPr id="12" name="AutoShape 48"/>
          <p:cNvSpPr>
            <a:spLocks noChangeArrowheads="1"/>
          </p:cNvSpPr>
          <p:nvPr/>
        </p:nvSpPr>
        <p:spPr bwMode="auto">
          <a:xfrm>
            <a:off x="6553200" y="5181600"/>
            <a:ext cx="304800" cy="304800"/>
          </a:xfrm>
          <a:prstGeom prst="diamond">
            <a:avLst/>
          </a:prstGeom>
          <a:solidFill>
            <a:srgbClr val="92D050"/>
          </a:solidFill>
          <a:ln w="9525" cap="flat" cmpd="sng">
            <a:solidFill>
              <a:srgbClr val="000000"/>
            </a:solidFill>
            <a:prstDash val="solid"/>
            <a:round/>
            <a:headEnd type="none" w="med" len="med"/>
            <a:tailEnd type="none" w="med" len="med"/>
          </a:ln>
          <a:effectLst>
            <a:outerShdw blurRad="40000" dist="20000" dir="5400000" rotWithShape="0">
              <a:srgbClr val="000000">
                <a:alpha val="37999"/>
              </a:srgbClr>
            </a:outerShdw>
          </a:effectLst>
        </p:spPr>
        <p:txBody>
          <a:bodyPr/>
          <a:lstStyle/>
          <a:p>
            <a:endParaRPr lang="en-US"/>
          </a:p>
        </p:txBody>
      </p:sp>
    </p:spTree>
    <p:extLst>
      <p:ext uri="{BB962C8B-B14F-4D97-AF65-F5344CB8AC3E}">
        <p14:creationId xmlns:p14="http://schemas.microsoft.com/office/powerpoint/2010/main" val="2615028284"/>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r>
              <a:rPr lang="en-US" dirty="0" smtClean="0"/>
              <a:t>Team Roles – Fall 2012</a:t>
            </a:r>
            <a:endParaRPr lang="en-US" dirty="0"/>
          </a:p>
        </p:txBody>
      </p:sp>
      <p:sp>
        <p:nvSpPr>
          <p:cNvPr id="2" name="Slide Number Placeholder 1"/>
          <p:cNvSpPr>
            <a:spLocks noGrp="1"/>
          </p:cNvSpPr>
          <p:nvPr>
            <p:ph type="sldNum" sz="quarter" idx="10"/>
          </p:nvPr>
        </p:nvSpPr>
        <p:spPr/>
        <p:txBody>
          <a:bodyPr/>
          <a:lstStyle/>
          <a:p>
            <a:fld id="{8BE75BF4-F827-664A-A667-67002CB07057}" type="slidenum">
              <a:rPr lang="en-US" smtClean="0"/>
              <a:pPr/>
              <a:t>36</a:t>
            </a:fld>
            <a:endParaRPr lang="en-US" dirty="0"/>
          </a:p>
        </p:txBody>
      </p:sp>
      <p:pic>
        <p:nvPicPr>
          <p:cNvPr id="4100" name="Picture 1" descr="Screen Shot 2011-12-13 at 8.42.29 AM.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876800" y="3048000"/>
            <a:ext cx="990600" cy="1203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1" name="Picture 2" descr="Screen Shot 2011-12-13 at 8.42.20 AM.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219200" y="1676400"/>
            <a:ext cx="903288" cy="1043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2" name="Picture 9" descr="Screen Shot 2011-12-13 at 8.42.10 AM.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219200" y="3048000"/>
            <a:ext cx="914400" cy="1069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3" name="Picture 10" descr="Screen Shot 2011-12-13 at 8.42.01 AM.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908307" y="1676400"/>
            <a:ext cx="959094"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4" name="TextBox 2"/>
          <p:cNvSpPr txBox="1">
            <a:spLocks noChangeArrowheads="1"/>
          </p:cNvSpPr>
          <p:nvPr/>
        </p:nvSpPr>
        <p:spPr bwMode="auto">
          <a:xfrm>
            <a:off x="2209800" y="1676400"/>
            <a:ext cx="2667000" cy="5642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lnSpc>
                <a:spcPct val="60000"/>
              </a:lnSpc>
              <a:spcBef>
                <a:spcPct val="50000"/>
              </a:spcBef>
            </a:pPr>
            <a:r>
              <a:rPr lang="en-US" sz="2000" cap="small" dirty="0" smtClean="0">
                <a:latin typeface="Calibri" charset="0"/>
              </a:rPr>
              <a:t>Siddharth Subramanian</a:t>
            </a:r>
          </a:p>
          <a:p>
            <a:pPr eaLnBrk="1" hangingPunct="1">
              <a:lnSpc>
                <a:spcPct val="60000"/>
              </a:lnSpc>
              <a:spcBef>
                <a:spcPct val="50000"/>
              </a:spcBef>
            </a:pPr>
            <a:r>
              <a:rPr lang="en-US" sz="1600" dirty="0">
                <a:latin typeface="Calibri"/>
                <a:cs typeface="Calibri"/>
              </a:rPr>
              <a:t>Quality Assurance </a:t>
            </a:r>
            <a:r>
              <a:rPr lang="en-US" sz="1600" dirty="0" smtClean="0">
                <a:latin typeface="Calibri"/>
                <a:cs typeface="Calibri"/>
              </a:rPr>
              <a:t>Lead</a:t>
            </a:r>
            <a:endParaRPr lang="en-US" sz="1600" dirty="0">
              <a:latin typeface="Calibri"/>
              <a:cs typeface="Calibri"/>
            </a:endParaRPr>
          </a:p>
        </p:txBody>
      </p:sp>
      <p:sp>
        <p:nvSpPr>
          <p:cNvPr id="4105" name="Line 9"/>
          <p:cNvSpPr>
            <a:spLocks noChangeShapeType="1"/>
          </p:cNvSpPr>
          <p:nvPr/>
        </p:nvSpPr>
        <p:spPr bwMode="auto">
          <a:xfrm>
            <a:off x="2209800" y="1524000"/>
            <a:ext cx="1588" cy="685800"/>
          </a:xfrm>
          <a:prstGeom prst="line">
            <a:avLst/>
          </a:prstGeom>
          <a:noFill/>
          <a:ln w="381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106" name="Line 10"/>
          <p:cNvSpPr>
            <a:spLocks noChangeShapeType="1"/>
          </p:cNvSpPr>
          <p:nvPr/>
        </p:nvSpPr>
        <p:spPr bwMode="auto">
          <a:xfrm>
            <a:off x="1600200" y="1600200"/>
            <a:ext cx="685800" cy="1588"/>
          </a:xfrm>
          <a:prstGeom prst="line">
            <a:avLst/>
          </a:prstGeom>
          <a:noFill/>
          <a:ln w="381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pic>
        <p:nvPicPr>
          <p:cNvPr id="4107" name="Picture 12" descr="Screen Shot 2011-12-13 at 8.41.37 AM.png"/>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1219201" y="4419599"/>
            <a:ext cx="914400" cy="10167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8" name="TextBox 2"/>
          <p:cNvSpPr txBox="1">
            <a:spLocks noChangeArrowheads="1"/>
          </p:cNvSpPr>
          <p:nvPr/>
        </p:nvSpPr>
        <p:spPr bwMode="auto">
          <a:xfrm>
            <a:off x="2209800" y="3048000"/>
            <a:ext cx="2667000" cy="5642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lnSpc>
                <a:spcPct val="60000"/>
              </a:lnSpc>
              <a:spcBef>
                <a:spcPct val="50000"/>
              </a:spcBef>
            </a:pPr>
            <a:r>
              <a:rPr lang="en-US" sz="2000" cap="small" dirty="0" smtClean="0">
                <a:latin typeface="Calibri" charset="0"/>
              </a:rPr>
              <a:t>Rui Li</a:t>
            </a:r>
          </a:p>
          <a:p>
            <a:pPr eaLnBrk="1" hangingPunct="1">
              <a:lnSpc>
                <a:spcPct val="60000"/>
              </a:lnSpc>
              <a:spcBef>
                <a:spcPct val="50000"/>
              </a:spcBef>
            </a:pPr>
            <a:r>
              <a:rPr lang="en-US" sz="1600" dirty="0">
                <a:latin typeface="+mj-lt"/>
                <a:cs typeface="Arial"/>
              </a:rPr>
              <a:t>Development </a:t>
            </a:r>
            <a:r>
              <a:rPr lang="en-US" sz="1600" dirty="0" smtClean="0">
                <a:latin typeface="+mj-lt"/>
                <a:cs typeface="Arial"/>
              </a:rPr>
              <a:t>Lead</a:t>
            </a:r>
            <a:endParaRPr lang="en-US" sz="1600" dirty="0">
              <a:latin typeface="+mj-lt"/>
              <a:cs typeface="Arial"/>
            </a:endParaRPr>
          </a:p>
        </p:txBody>
      </p:sp>
      <p:sp>
        <p:nvSpPr>
          <p:cNvPr id="4109" name="Line 13"/>
          <p:cNvSpPr>
            <a:spLocks noChangeShapeType="1"/>
          </p:cNvSpPr>
          <p:nvPr/>
        </p:nvSpPr>
        <p:spPr bwMode="auto">
          <a:xfrm>
            <a:off x="2209800" y="2895600"/>
            <a:ext cx="1588" cy="685800"/>
          </a:xfrm>
          <a:prstGeom prst="line">
            <a:avLst/>
          </a:prstGeom>
          <a:noFill/>
          <a:ln w="381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110" name="Line 14"/>
          <p:cNvSpPr>
            <a:spLocks noChangeShapeType="1"/>
          </p:cNvSpPr>
          <p:nvPr/>
        </p:nvSpPr>
        <p:spPr bwMode="auto">
          <a:xfrm>
            <a:off x="1600200" y="2971800"/>
            <a:ext cx="685800" cy="1588"/>
          </a:xfrm>
          <a:prstGeom prst="line">
            <a:avLst/>
          </a:prstGeom>
          <a:noFill/>
          <a:ln w="381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111" name="Line 15"/>
          <p:cNvSpPr>
            <a:spLocks noChangeShapeType="1"/>
          </p:cNvSpPr>
          <p:nvPr/>
        </p:nvSpPr>
        <p:spPr bwMode="auto">
          <a:xfrm>
            <a:off x="2209800" y="4267200"/>
            <a:ext cx="1588" cy="685800"/>
          </a:xfrm>
          <a:prstGeom prst="line">
            <a:avLst/>
          </a:prstGeom>
          <a:noFill/>
          <a:ln w="381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112" name="Line 16"/>
          <p:cNvSpPr>
            <a:spLocks noChangeShapeType="1"/>
          </p:cNvSpPr>
          <p:nvPr/>
        </p:nvSpPr>
        <p:spPr bwMode="auto">
          <a:xfrm>
            <a:off x="1600200" y="4343400"/>
            <a:ext cx="685800" cy="1588"/>
          </a:xfrm>
          <a:prstGeom prst="line">
            <a:avLst/>
          </a:prstGeom>
          <a:noFill/>
          <a:ln w="381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113" name="TextBox 2"/>
          <p:cNvSpPr txBox="1">
            <a:spLocks noChangeArrowheads="1"/>
          </p:cNvSpPr>
          <p:nvPr/>
        </p:nvSpPr>
        <p:spPr bwMode="auto">
          <a:xfrm>
            <a:off x="2209800" y="4419599"/>
            <a:ext cx="2667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lnSpc>
                <a:spcPct val="60000"/>
              </a:lnSpc>
              <a:spcBef>
                <a:spcPct val="50000"/>
              </a:spcBef>
            </a:pPr>
            <a:r>
              <a:rPr lang="en-US" sz="2000" cap="small" dirty="0" smtClean="0">
                <a:latin typeface="Calibri" charset="0"/>
              </a:rPr>
              <a:t>Tharanga Gamaethige</a:t>
            </a:r>
            <a:endParaRPr lang="en-US" sz="2000" b="1" cap="small" dirty="0">
              <a:latin typeface="Calibri" charset="0"/>
            </a:endParaRPr>
          </a:p>
          <a:p>
            <a:r>
              <a:rPr lang="en-US" sz="1600" dirty="0">
                <a:latin typeface="Calibri" charset="0"/>
              </a:rPr>
              <a:t>Team </a:t>
            </a:r>
            <a:r>
              <a:rPr lang="en-US" sz="1600" dirty="0" smtClean="0">
                <a:latin typeface="Calibri" charset="0"/>
              </a:rPr>
              <a:t>Lead</a:t>
            </a:r>
            <a:endParaRPr lang="en-US" sz="1600" dirty="0">
              <a:latin typeface="Calibri" charset="0"/>
            </a:endParaRPr>
          </a:p>
        </p:txBody>
      </p:sp>
      <p:sp>
        <p:nvSpPr>
          <p:cNvPr id="4114" name="TextBox 2"/>
          <p:cNvSpPr txBox="1">
            <a:spLocks noChangeArrowheads="1"/>
          </p:cNvSpPr>
          <p:nvPr/>
        </p:nvSpPr>
        <p:spPr bwMode="auto">
          <a:xfrm>
            <a:off x="5943600" y="1676400"/>
            <a:ext cx="2667000" cy="906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eaLnBrk="1" hangingPunct="1">
              <a:lnSpc>
                <a:spcPct val="60000"/>
              </a:lnSpc>
              <a:spcBef>
                <a:spcPct val="50000"/>
              </a:spcBef>
              <a:defRPr sz="2000">
                <a:latin typeface="Calibri" charset="0"/>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r>
              <a:rPr lang="en-US" cap="small" dirty="0" smtClean="0"/>
              <a:t>Matt Lenzo</a:t>
            </a:r>
          </a:p>
          <a:p>
            <a:r>
              <a:rPr lang="en-US" sz="1600" dirty="0"/>
              <a:t>Chief Architect</a:t>
            </a:r>
          </a:p>
          <a:p>
            <a:endParaRPr lang="en-US" cap="small" dirty="0"/>
          </a:p>
        </p:txBody>
      </p:sp>
      <p:sp>
        <p:nvSpPr>
          <p:cNvPr id="4115" name="Line 19"/>
          <p:cNvSpPr>
            <a:spLocks noChangeShapeType="1"/>
          </p:cNvSpPr>
          <p:nvPr/>
        </p:nvSpPr>
        <p:spPr bwMode="auto">
          <a:xfrm>
            <a:off x="5943600" y="1524000"/>
            <a:ext cx="1588" cy="685800"/>
          </a:xfrm>
          <a:prstGeom prst="line">
            <a:avLst/>
          </a:prstGeom>
          <a:noFill/>
          <a:ln w="381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116" name="Line 20"/>
          <p:cNvSpPr>
            <a:spLocks noChangeShapeType="1"/>
          </p:cNvSpPr>
          <p:nvPr/>
        </p:nvSpPr>
        <p:spPr bwMode="auto">
          <a:xfrm>
            <a:off x="5334000" y="1600200"/>
            <a:ext cx="685800" cy="1588"/>
          </a:xfrm>
          <a:prstGeom prst="line">
            <a:avLst/>
          </a:prstGeom>
          <a:noFill/>
          <a:ln w="381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117" name="TextBox 2"/>
          <p:cNvSpPr txBox="1">
            <a:spLocks noChangeArrowheads="1"/>
          </p:cNvSpPr>
          <p:nvPr/>
        </p:nvSpPr>
        <p:spPr bwMode="auto">
          <a:xfrm>
            <a:off x="5943600" y="3048000"/>
            <a:ext cx="2667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lnSpc>
                <a:spcPct val="60000"/>
              </a:lnSpc>
              <a:spcBef>
                <a:spcPct val="50000"/>
              </a:spcBef>
            </a:pPr>
            <a:r>
              <a:rPr lang="en-US" sz="2000" cap="small" dirty="0" smtClean="0">
                <a:latin typeface="+mn-lt"/>
                <a:cs typeface="Arial"/>
              </a:rPr>
              <a:t>Dandan Zheng</a:t>
            </a:r>
            <a:endParaRPr lang="en-US" sz="2000" b="1" cap="small" dirty="0">
              <a:latin typeface="+mn-lt"/>
              <a:cs typeface="Arial"/>
            </a:endParaRPr>
          </a:p>
          <a:p>
            <a:r>
              <a:rPr lang="en-US" sz="1600" dirty="0">
                <a:latin typeface="Calibri"/>
                <a:cs typeface="Calibri"/>
              </a:rPr>
              <a:t>Planning </a:t>
            </a:r>
            <a:r>
              <a:rPr lang="en-US" sz="1600" dirty="0" smtClean="0">
                <a:latin typeface="Calibri"/>
                <a:cs typeface="Calibri"/>
              </a:rPr>
              <a:t>Manager</a:t>
            </a:r>
            <a:endParaRPr lang="en-US" sz="1600" dirty="0">
              <a:latin typeface="Calibri"/>
              <a:cs typeface="Calibri"/>
            </a:endParaRPr>
          </a:p>
        </p:txBody>
      </p:sp>
      <p:sp>
        <p:nvSpPr>
          <p:cNvPr id="4118" name="Line 22"/>
          <p:cNvSpPr>
            <a:spLocks noChangeShapeType="1"/>
          </p:cNvSpPr>
          <p:nvPr/>
        </p:nvSpPr>
        <p:spPr bwMode="auto">
          <a:xfrm>
            <a:off x="5943600" y="2895600"/>
            <a:ext cx="1588" cy="685800"/>
          </a:xfrm>
          <a:prstGeom prst="line">
            <a:avLst/>
          </a:prstGeom>
          <a:noFill/>
          <a:ln w="381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119" name="Line 23"/>
          <p:cNvSpPr>
            <a:spLocks noChangeShapeType="1"/>
          </p:cNvSpPr>
          <p:nvPr/>
        </p:nvSpPr>
        <p:spPr bwMode="auto">
          <a:xfrm>
            <a:off x="5334000" y="2971800"/>
            <a:ext cx="685800" cy="1588"/>
          </a:xfrm>
          <a:prstGeom prst="line">
            <a:avLst/>
          </a:prstGeom>
          <a:noFill/>
          <a:ln w="381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 name="TextBox 2"/>
          <p:cNvSpPr txBox="1"/>
          <p:nvPr/>
        </p:nvSpPr>
        <p:spPr>
          <a:xfrm>
            <a:off x="4876800" y="5105400"/>
            <a:ext cx="1707318" cy="461665"/>
          </a:xfrm>
          <a:prstGeom prst="rect">
            <a:avLst/>
          </a:prstGeom>
          <a:noFill/>
        </p:spPr>
        <p:txBody>
          <a:bodyPr wrap="none" rtlCol="0">
            <a:spAutoFit/>
          </a:bodyPr>
          <a:lstStyle/>
          <a:p>
            <a:r>
              <a:rPr lang="en-US" dirty="0" smtClean="0"/>
              <a:t>Thank you!</a:t>
            </a:r>
            <a:endParaRPr lang="en-US" dirty="0"/>
          </a:p>
        </p:txBody>
      </p:sp>
    </p:spTree>
    <p:extLst>
      <p:ext uri="{BB962C8B-B14F-4D97-AF65-F5344CB8AC3E}">
        <p14:creationId xmlns:p14="http://schemas.microsoft.com/office/powerpoint/2010/main" val="2821838852"/>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Backup</a:t>
            </a:r>
            <a:endParaRPr lang="en-US" dirty="0"/>
          </a:p>
        </p:txBody>
      </p:sp>
      <p:sp>
        <p:nvSpPr>
          <p:cNvPr id="4" name="Slide Number Placeholder 3"/>
          <p:cNvSpPr>
            <a:spLocks noGrp="1"/>
          </p:cNvSpPr>
          <p:nvPr>
            <p:ph type="sldNum" sz="quarter" idx="10"/>
          </p:nvPr>
        </p:nvSpPr>
        <p:spPr/>
        <p:txBody>
          <a:bodyPr/>
          <a:lstStyle/>
          <a:p>
            <a:fld id="{8BE75BF4-F827-664A-A667-67002CB07057}" type="slidenum">
              <a:rPr lang="en-US" smtClean="0"/>
              <a:pPr/>
              <a:t>37</a:t>
            </a:fld>
            <a:endParaRPr lang="en-US"/>
          </a:p>
        </p:txBody>
      </p:sp>
    </p:spTree>
    <p:extLst>
      <p:ext uri="{BB962C8B-B14F-4D97-AF65-F5344CB8AC3E}">
        <p14:creationId xmlns:p14="http://schemas.microsoft.com/office/powerpoint/2010/main" val="3630873792"/>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Acceptance Criteria</a:t>
            </a:r>
            <a:endParaRPr lang="en-US" dirty="0"/>
          </a:p>
        </p:txBody>
      </p:sp>
      <p:sp>
        <p:nvSpPr>
          <p:cNvPr id="3" name="Content Placeholder 2"/>
          <p:cNvSpPr>
            <a:spLocks noGrp="1"/>
          </p:cNvSpPr>
          <p:nvPr>
            <p:ph idx="1"/>
          </p:nvPr>
        </p:nvSpPr>
        <p:spPr/>
        <p:txBody>
          <a:bodyPr/>
          <a:lstStyle/>
          <a:p>
            <a:r>
              <a:rPr lang="en-US" sz="2400" dirty="0" smtClean="0"/>
              <a:t>An architecture that supports XMPP, HTTP, and AMQP transports</a:t>
            </a:r>
          </a:p>
          <a:p>
            <a:r>
              <a:rPr lang="en-US" sz="2400" dirty="0" smtClean="0"/>
              <a:t>An analysis of scalability and performance thresholds</a:t>
            </a:r>
            <a:endParaRPr lang="en-US" sz="2400" dirty="0"/>
          </a:p>
          <a:p>
            <a:r>
              <a:rPr lang="en-US" sz="2400" dirty="0" smtClean="0"/>
              <a:t>A reference implementation appropriate for demonstrating and verifying key architectural qualities</a:t>
            </a:r>
            <a:endParaRPr lang="en-US" sz="2400" dirty="0"/>
          </a:p>
          <a:p>
            <a:r>
              <a:rPr lang="en-US" sz="2400" dirty="0" smtClean="0"/>
              <a:t>Well-documented design rationale</a:t>
            </a:r>
            <a:endParaRPr lang="en-US" sz="2400" dirty="0"/>
          </a:p>
        </p:txBody>
      </p:sp>
      <p:sp>
        <p:nvSpPr>
          <p:cNvPr id="4" name="Slide Number Placeholder 3"/>
          <p:cNvSpPr>
            <a:spLocks noGrp="1"/>
          </p:cNvSpPr>
          <p:nvPr>
            <p:ph type="sldNum" sz="quarter" idx="10"/>
          </p:nvPr>
        </p:nvSpPr>
        <p:spPr/>
        <p:txBody>
          <a:bodyPr/>
          <a:lstStyle/>
          <a:p>
            <a:fld id="{8BE75BF4-F827-664A-A667-67002CB07057}" type="slidenum">
              <a:rPr lang="en-US" smtClean="0"/>
              <a:pPr/>
              <a:t>38</a:t>
            </a:fld>
            <a:endParaRPr lang="en-US"/>
          </a:p>
        </p:txBody>
      </p:sp>
    </p:spTree>
    <p:extLst>
      <p:ext uri="{BB962C8B-B14F-4D97-AF65-F5344CB8AC3E}">
        <p14:creationId xmlns:p14="http://schemas.microsoft.com/office/powerpoint/2010/main" val="3155978338"/>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 Context – Demand Response</a:t>
            </a:r>
            <a:endParaRPr lang="en-US" dirty="0"/>
          </a:p>
        </p:txBody>
      </p:sp>
      <p:sp>
        <p:nvSpPr>
          <p:cNvPr id="4" name="Rounded Rectangle 3"/>
          <p:cNvSpPr>
            <a:spLocks noChangeArrowheads="1"/>
          </p:cNvSpPr>
          <p:nvPr/>
        </p:nvSpPr>
        <p:spPr bwMode="auto">
          <a:xfrm>
            <a:off x="4802187" y="4572000"/>
            <a:ext cx="1981200" cy="1400175"/>
          </a:xfrm>
          <a:prstGeom prst="roundRect">
            <a:avLst>
              <a:gd name="adj" fmla="val 16667"/>
            </a:avLst>
          </a:prstGeom>
          <a:gradFill rotWithShape="1">
            <a:gsLst>
              <a:gs pos="0">
                <a:srgbClr val="EFF2F3"/>
              </a:gs>
              <a:gs pos="64999">
                <a:srgbClr val="D6DCDF"/>
              </a:gs>
              <a:gs pos="100000">
                <a:srgbClr val="C5CED2"/>
              </a:gs>
            </a:gsLst>
            <a:lin ang="5400000" scaled="1"/>
          </a:gradFill>
          <a:ln w="9525">
            <a:solidFill>
              <a:srgbClr val="727D82"/>
            </a:solidFill>
            <a:round/>
            <a:headEnd/>
            <a:tailEnd/>
          </a:ln>
          <a:effectLst>
            <a:outerShdw blurRad="40000" dist="20000" dir="5400000" rotWithShape="0">
              <a:srgbClr val="000000">
                <a:alpha val="37999"/>
              </a:srgbClr>
            </a:outerShdw>
          </a:effectLst>
        </p:spPr>
        <p:txBody>
          <a:bodyPr/>
          <a:lstStyle/>
          <a:p>
            <a:pPr>
              <a:defRPr/>
            </a:pPr>
            <a:endParaRPr lang="en-US">
              <a:solidFill>
                <a:srgbClr val="000000"/>
              </a:solidFill>
            </a:endParaRPr>
          </a:p>
        </p:txBody>
      </p:sp>
      <p:sp>
        <p:nvSpPr>
          <p:cNvPr id="5" name="Rounded Rectangle 4"/>
          <p:cNvSpPr>
            <a:spLocks noChangeArrowheads="1"/>
          </p:cNvSpPr>
          <p:nvPr/>
        </p:nvSpPr>
        <p:spPr bwMode="auto">
          <a:xfrm>
            <a:off x="2668587" y="4572000"/>
            <a:ext cx="1981200" cy="1400175"/>
          </a:xfrm>
          <a:prstGeom prst="roundRect">
            <a:avLst>
              <a:gd name="adj" fmla="val 16667"/>
            </a:avLst>
          </a:prstGeom>
          <a:gradFill rotWithShape="1">
            <a:gsLst>
              <a:gs pos="0">
                <a:srgbClr val="EFF2F3"/>
              </a:gs>
              <a:gs pos="64999">
                <a:srgbClr val="D6DCDF"/>
              </a:gs>
              <a:gs pos="100000">
                <a:srgbClr val="C5CED2"/>
              </a:gs>
            </a:gsLst>
            <a:lin ang="5400000" scaled="1"/>
          </a:gradFill>
          <a:ln w="9525">
            <a:solidFill>
              <a:srgbClr val="727D82"/>
            </a:solidFill>
            <a:round/>
            <a:headEnd/>
            <a:tailEnd/>
          </a:ln>
          <a:effectLst>
            <a:outerShdw blurRad="40000" dist="20000" dir="5400000" rotWithShape="0">
              <a:srgbClr val="000000">
                <a:alpha val="37999"/>
              </a:srgbClr>
            </a:outerShdw>
          </a:effectLst>
        </p:spPr>
        <p:txBody>
          <a:bodyPr/>
          <a:lstStyle/>
          <a:p>
            <a:pPr>
              <a:defRPr/>
            </a:pPr>
            <a:endParaRPr lang="en-US">
              <a:solidFill>
                <a:srgbClr val="000000"/>
              </a:solidFill>
            </a:endParaRPr>
          </a:p>
        </p:txBody>
      </p:sp>
      <p:sp>
        <p:nvSpPr>
          <p:cNvPr id="6" name="Rounded Rectangle 5"/>
          <p:cNvSpPr>
            <a:spLocks noChangeArrowheads="1"/>
          </p:cNvSpPr>
          <p:nvPr/>
        </p:nvSpPr>
        <p:spPr bwMode="auto">
          <a:xfrm>
            <a:off x="6403975" y="1371600"/>
            <a:ext cx="2587625" cy="1828800"/>
          </a:xfrm>
          <a:prstGeom prst="roundRect">
            <a:avLst>
              <a:gd name="adj" fmla="val 16667"/>
            </a:avLst>
          </a:prstGeom>
          <a:gradFill rotWithShape="1">
            <a:gsLst>
              <a:gs pos="0">
                <a:srgbClr val="EFF2F3"/>
              </a:gs>
              <a:gs pos="64999">
                <a:srgbClr val="D6DCDF"/>
              </a:gs>
              <a:gs pos="100000">
                <a:srgbClr val="C5CED2"/>
              </a:gs>
            </a:gsLst>
            <a:lin ang="5400000" scaled="1"/>
          </a:gradFill>
          <a:ln w="9525">
            <a:solidFill>
              <a:srgbClr val="727D82"/>
            </a:solidFill>
            <a:round/>
            <a:headEnd/>
            <a:tailEnd/>
          </a:ln>
          <a:effectLst>
            <a:outerShdw blurRad="40000" dist="20000" dir="5400000" rotWithShape="0">
              <a:srgbClr val="000000">
                <a:alpha val="37999"/>
              </a:srgbClr>
            </a:outerShdw>
          </a:effectLst>
        </p:spPr>
        <p:txBody>
          <a:bodyPr/>
          <a:lstStyle/>
          <a:p>
            <a:pPr>
              <a:defRPr/>
            </a:pPr>
            <a:endParaRPr lang="en-US">
              <a:solidFill>
                <a:srgbClr val="000000"/>
              </a:solidFill>
            </a:endParaRPr>
          </a:p>
        </p:txBody>
      </p:sp>
      <p:sp>
        <p:nvSpPr>
          <p:cNvPr id="7" name="Rounded Rectangle 6"/>
          <p:cNvSpPr>
            <a:spLocks noChangeArrowheads="1"/>
          </p:cNvSpPr>
          <p:nvPr/>
        </p:nvSpPr>
        <p:spPr bwMode="auto">
          <a:xfrm>
            <a:off x="534987" y="1371600"/>
            <a:ext cx="2587625" cy="1828800"/>
          </a:xfrm>
          <a:prstGeom prst="roundRect">
            <a:avLst>
              <a:gd name="adj" fmla="val 16667"/>
            </a:avLst>
          </a:prstGeom>
          <a:gradFill rotWithShape="1">
            <a:gsLst>
              <a:gs pos="0">
                <a:srgbClr val="EFF2F3"/>
              </a:gs>
              <a:gs pos="64999">
                <a:srgbClr val="D6DCDF"/>
              </a:gs>
              <a:gs pos="100000">
                <a:srgbClr val="C5CED2"/>
              </a:gs>
            </a:gsLst>
            <a:lin ang="5400000" scaled="1"/>
          </a:gradFill>
          <a:ln w="9525">
            <a:solidFill>
              <a:srgbClr val="727D82"/>
            </a:solidFill>
            <a:round/>
            <a:headEnd/>
            <a:tailEnd/>
          </a:ln>
          <a:effectLst>
            <a:outerShdw blurRad="40000" dist="20000" dir="5400000" rotWithShape="0">
              <a:srgbClr val="000000">
                <a:alpha val="37999"/>
              </a:srgbClr>
            </a:outerShdw>
          </a:effectLst>
        </p:spPr>
        <p:txBody>
          <a:bodyPr/>
          <a:lstStyle/>
          <a:p>
            <a:pPr>
              <a:defRPr/>
            </a:pPr>
            <a:endParaRPr lang="en-US">
              <a:solidFill>
                <a:srgbClr val="000000"/>
              </a:solidFill>
            </a:endParaRPr>
          </a:p>
        </p:txBody>
      </p:sp>
      <p:pic>
        <p:nvPicPr>
          <p:cNvPr id="8"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39787" y="1524000"/>
            <a:ext cx="1993900" cy="1358900"/>
          </a:xfrm>
          <a:prstGeom prst="rect">
            <a:avLst/>
          </a:prstGeom>
          <a:noFill/>
          <a:ln>
            <a:noFill/>
          </a:ln>
          <a:effectLst>
            <a:outerShdw blurRad="50800" dist="38100" dir="2700000" algn="tl" rotWithShape="0">
              <a:srgbClr val="000000">
                <a:alpha val="42998"/>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6"/>
          <p:cNvSpPr txBox="1">
            <a:spLocks noChangeArrowheads="1"/>
          </p:cNvSpPr>
          <p:nvPr/>
        </p:nvSpPr>
        <p:spPr bwMode="auto">
          <a:xfrm>
            <a:off x="3278187" y="2362200"/>
            <a:ext cx="2895600" cy="527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eaLnBrk="1" hangingPunct="1">
              <a:lnSpc>
                <a:spcPct val="60000"/>
              </a:lnSpc>
              <a:spcBef>
                <a:spcPct val="50000"/>
              </a:spcBef>
              <a:defRPr sz="1400">
                <a:latin typeface="Calibri" charset="0"/>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r>
              <a:rPr lang="en-US" sz="1600" dirty="0"/>
              <a:t>Peak energy usage</a:t>
            </a:r>
          </a:p>
          <a:p>
            <a:r>
              <a:rPr lang="en-US" sz="1600" dirty="0"/>
              <a:t>Emergency curtailment</a:t>
            </a:r>
          </a:p>
        </p:txBody>
      </p:sp>
      <p:sp>
        <p:nvSpPr>
          <p:cNvPr id="10" name="TextBox 8"/>
          <p:cNvSpPr txBox="1">
            <a:spLocks noChangeArrowheads="1"/>
          </p:cNvSpPr>
          <p:nvPr/>
        </p:nvSpPr>
        <p:spPr bwMode="auto">
          <a:xfrm>
            <a:off x="839787" y="2862263"/>
            <a:ext cx="198120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Arial" charset="0"/>
                <a:ea typeface="ＭＳ Ｐゴシック" charset="0"/>
                <a:cs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algn="ctr" eaLnBrk="0" fontAlgn="base" hangingPunct="0">
              <a:spcBef>
                <a:spcPct val="50000"/>
              </a:spcBef>
              <a:spcAft>
                <a:spcPct val="0"/>
              </a:spcAft>
              <a:defRPr sz="2000">
                <a:solidFill>
                  <a:schemeClr val="tx1"/>
                </a:solidFill>
                <a:latin typeface="Arial" charset="0"/>
                <a:ea typeface="ＭＳ Ｐゴシック" charset="0"/>
              </a:defRPr>
            </a:lvl6pPr>
            <a:lvl7pPr marL="2971800" indent="-228600" algn="ctr" eaLnBrk="0" fontAlgn="base" hangingPunct="0">
              <a:spcBef>
                <a:spcPct val="50000"/>
              </a:spcBef>
              <a:spcAft>
                <a:spcPct val="0"/>
              </a:spcAft>
              <a:defRPr sz="2000">
                <a:solidFill>
                  <a:schemeClr val="tx1"/>
                </a:solidFill>
                <a:latin typeface="Arial" charset="0"/>
                <a:ea typeface="ＭＳ Ｐゴシック" charset="0"/>
              </a:defRPr>
            </a:lvl7pPr>
            <a:lvl8pPr marL="3429000" indent="-228600" algn="ctr" eaLnBrk="0" fontAlgn="base" hangingPunct="0">
              <a:spcBef>
                <a:spcPct val="50000"/>
              </a:spcBef>
              <a:spcAft>
                <a:spcPct val="0"/>
              </a:spcAft>
              <a:defRPr sz="2000">
                <a:solidFill>
                  <a:schemeClr val="tx1"/>
                </a:solidFill>
                <a:latin typeface="Arial" charset="0"/>
                <a:ea typeface="ＭＳ Ｐゴシック" charset="0"/>
              </a:defRPr>
            </a:lvl8pPr>
            <a:lvl9pPr marL="3886200" indent="-228600" algn="ctr" eaLnBrk="0" fontAlgn="base" hangingPunct="0">
              <a:spcBef>
                <a:spcPct val="50000"/>
              </a:spcBef>
              <a:spcAft>
                <a:spcPct val="0"/>
              </a:spcAft>
              <a:defRPr sz="2000">
                <a:solidFill>
                  <a:schemeClr val="tx1"/>
                </a:solidFill>
                <a:latin typeface="Arial" charset="0"/>
                <a:ea typeface="ＭＳ Ｐゴシック" charset="0"/>
              </a:defRPr>
            </a:lvl9pPr>
          </a:lstStyle>
          <a:p>
            <a:pPr algn="ctr" eaLnBrk="1" hangingPunct="1"/>
            <a:r>
              <a:rPr lang="en-US" sz="1600" dirty="0" smtClean="0">
                <a:latin typeface="Calibri"/>
                <a:cs typeface="Calibri"/>
              </a:rPr>
              <a:t>Utility</a:t>
            </a:r>
            <a:r>
              <a:rPr lang="en-US" sz="1600" dirty="0">
                <a:latin typeface="Calibri"/>
                <a:cs typeface="Calibri"/>
              </a:rPr>
              <a:t>/Grid Operator</a:t>
            </a:r>
          </a:p>
        </p:txBody>
      </p:sp>
      <p:pic>
        <p:nvPicPr>
          <p:cNvPr id="11" name="Picture 1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708775" y="1447800"/>
            <a:ext cx="2057400" cy="1200150"/>
          </a:xfrm>
          <a:prstGeom prst="rect">
            <a:avLst/>
          </a:prstGeom>
          <a:noFill/>
          <a:ln>
            <a:noFill/>
          </a:ln>
          <a:effectLst>
            <a:outerShdw blurRad="50800" dist="38100" dir="2700000" algn="tl" rotWithShape="0">
              <a:srgbClr val="000000">
                <a:alpha val="42998"/>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7" descr="EnernocLogo.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480175" y="2667000"/>
            <a:ext cx="2457450" cy="434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1" descr="MC900434813.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973387" y="4391025"/>
            <a:ext cx="1400175" cy="1400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2" descr="MC900434814.PNG"/>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5259387" y="4572000"/>
            <a:ext cx="1143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Box 8"/>
          <p:cNvSpPr txBox="1">
            <a:spLocks noChangeArrowheads="1"/>
          </p:cNvSpPr>
          <p:nvPr/>
        </p:nvSpPr>
        <p:spPr bwMode="auto">
          <a:xfrm>
            <a:off x="2668587" y="5562600"/>
            <a:ext cx="1982788"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eaLnBrk="1" hangingPunct="1">
              <a:defRPr sz="1600">
                <a:latin typeface="Calibri"/>
                <a:cs typeface="Calibri"/>
              </a:defRPr>
            </a:lvl1pPr>
            <a:lvl2pPr marL="742950" indent="-285750">
              <a:defRPr sz="2000"/>
            </a:lvl2pPr>
            <a:lvl3pPr marL="1143000" indent="-228600">
              <a:defRPr sz="2000"/>
            </a:lvl3pPr>
            <a:lvl4pPr marL="1600200" indent="-228600">
              <a:defRPr sz="2000"/>
            </a:lvl4pPr>
            <a:lvl5pPr marL="2057400" indent="-228600">
              <a:defRPr sz="2000"/>
            </a:lvl5pPr>
            <a:lvl6pPr marL="2514600" indent="-228600" algn="ctr" eaLnBrk="0" fontAlgn="base" hangingPunct="0">
              <a:spcBef>
                <a:spcPct val="50000"/>
              </a:spcBef>
              <a:spcAft>
                <a:spcPct val="0"/>
              </a:spcAft>
              <a:defRPr sz="2000"/>
            </a:lvl6pPr>
            <a:lvl7pPr marL="2971800" indent="-228600" algn="ctr" eaLnBrk="0" fontAlgn="base" hangingPunct="0">
              <a:spcBef>
                <a:spcPct val="50000"/>
              </a:spcBef>
              <a:spcAft>
                <a:spcPct val="0"/>
              </a:spcAft>
              <a:defRPr sz="2000"/>
            </a:lvl7pPr>
            <a:lvl8pPr marL="3429000" indent="-228600" algn="ctr" eaLnBrk="0" fontAlgn="base" hangingPunct="0">
              <a:spcBef>
                <a:spcPct val="50000"/>
              </a:spcBef>
              <a:spcAft>
                <a:spcPct val="0"/>
              </a:spcAft>
              <a:defRPr sz="2000"/>
            </a:lvl8pPr>
            <a:lvl9pPr marL="3886200" indent="-228600" algn="ctr" eaLnBrk="0" fontAlgn="base" hangingPunct="0">
              <a:spcBef>
                <a:spcPct val="50000"/>
              </a:spcBef>
              <a:spcAft>
                <a:spcPct val="0"/>
              </a:spcAft>
              <a:defRPr sz="2000"/>
            </a:lvl9pPr>
          </a:lstStyle>
          <a:p>
            <a:pPr algn="ctr"/>
            <a:r>
              <a:rPr lang="en-US" dirty="0"/>
              <a:t>Institutional</a:t>
            </a:r>
          </a:p>
        </p:txBody>
      </p:sp>
      <p:sp>
        <p:nvSpPr>
          <p:cNvPr id="16" name="TextBox 8"/>
          <p:cNvSpPr txBox="1">
            <a:spLocks noChangeArrowheads="1"/>
          </p:cNvSpPr>
          <p:nvPr/>
        </p:nvSpPr>
        <p:spPr bwMode="auto">
          <a:xfrm>
            <a:off x="4802187" y="5562600"/>
            <a:ext cx="1982788"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lgn="ctr" eaLnBrk="1" hangingPunct="1">
              <a:defRPr sz="1600">
                <a:latin typeface="Calibri"/>
                <a:cs typeface="Calibri"/>
              </a:defRPr>
            </a:lvl1pPr>
            <a:lvl2pPr marL="742950" indent="-285750">
              <a:defRPr sz="2000"/>
            </a:lvl2pPr>
            <a:lvl3pPr marL="1143000" indent="-228600">
              <a:defRPr sz="2000"/>
            </a:lvl3pPr>
            <a:lvl4pPr marL="1600200" indent="-228600">
              <a:defRPr sz="2000"/>
            </a:lvl4pPr>
            <a:lvl5pPr marL="2057400" indent="-228600">
              <a:defRPr sz="2000"/>
            </a:lvl5pPr>
            <a:lvl6pPr marL="2514600" indent="-228600" algn="ctr" eaLnBrk="0" fontAlgn="base" hangingPunct="0">
              <a:spcBef>
                <a:spcPct val="50000"/>
              </a:spcBef>
              <a:spcAft>
                <a:spcPct val="0"/>
              </a:spcAft>
              <a:defRPr sz="2000"/>
            </a:lvl6pPr>
            <a:lvl7pPr marL="2971800" indent="-228600" algn="ctr" eaLnBrk="0" fontAlgn="base" hangingPunct="0">
              <a:spcBef>
                <a:spcPct val="50000"/>
              </a:spcBef>
              <a:spcAft>
                <a:spcPct val="0"/>
              </a:spcAft>
              <a:defRPr sz="2000"/>
            </a:lvl7pPr>
            <a:lvl8pPr marL="3429000" indent="-228600" algn="ctr" eaLnBrk="0" fontAlgn="base" hangingPunct="0">
              <a:spcBef>
                <a:spcPct val="50000"/>
              </a:spcBef>
              <a:spcAft>
                <a:spcPct val="0"/>
              </a:spcAft>
              <a:defRPr sz="2000"/>
            </a:lvl8pPr>
            <a:lvl9pPr marL="3886200" indent="-228600" algn="ctr" eaLnBrk="0" fontAlgn="base" hangingPunct="0">
              <a:spcBef>
                <a:spcPct val="50000"/>
              </a:spcBef>
              <a:spcAft>
                <a:spcPct val="0"/>
              </a:spcAft>
              <a:defRPr sz="2000"/>
            </a:lvl9pPr>
          </a:lstStyle>
          <a:p>
            <a:r>
              <a:rPr lang="en-US" dirty="0"/>
              <a:t>Commercial</a:t>
            </a:r>
          </a:p>
        </p:txBody>
      </p:sp>
      <p:sp>
        <p:nvSpPr>
          <p:cNvPr id="17" name="Rounded Rectangle 16"/>
          <p:cNvSpPr>
            <a:spLocks noChangeArrowheads="1"/>
          </p:cNvSpPr>
          <p:nvPr/>
        </p:nvSpPr>
        <p:spPr bwMode="auto">
          <a:xfrm>
            <a:off x="534987" y="4572000"/>
            <a:ext cx="1978025" cy="1398588"/>
          </a:xfrm>
          <a:prstGeom prst="roundRect">
            <a:avLst>
              <a:gd name="adj" fmla="val 16667"/>
            </a:avLst>
          </a:prstGeom>
          <a:gradFill rotWithShape="1">
            <a:gsLst>
              <a:gs pos="0">
                <a:srgbClr val="EFF2F3"/>
              </a:gs>
              <a:gs pos="64999">
                <a:srgbClr val="D6DCDF"/>
              </a:gs>
              <a:gs pos="100000">
                <a:srgbClr val="C5CED2"/>
              </a:gs>
            </a:gsLst>
            <a:lin ang="5400000" scaled="1"/>
          </a:gradFill>
          <a:ln w="9525">
            <a:solidFill>
              <a:srgbClr val="727D82"/>
            </a:solidFill>
            <a:round/>
            <a:headEnd/>
            <a:tailEnd/>
          </a:ln>
          <a:effectLst>
            <a:outerShdw blurRad="40000" dist="20000" dir="5400000" rotWithShape="0">
              <a:srgbClr val="000000">
                <a:alpha val="37999"/>
              </a:srgbClr>
            </a:outerShdw>
          </a:effectLst>
        </p:spPr>
        <p:txBody>
          <a:bodyPr/>
          <a:lstStyle/>
          <a:p>
            <a:pPr>
              <a:defRPr/>
            </a:pPr>
            <a:endParaRPr lang="en-US">
              <a:solidFill>
                <a:srgbClr val="000000"/>
              </a:solidFill>
            </a:endParaRPr>
          </a:p>
        </p:txBody>
      </p:sp>
      <p:sp>
        <p:nvSpPr>
          <p:cNvPr id="18" name="TextBox 8"/>
          <p:cNvSpPr txBox="1">
            <a:spLocks noChangeArrowheads="1"/>
          </p:cNvSpPr>
          <p:nvPr/>
        </p:nvSpPr>
        <p:spPr bwMode="auto">
          <a:xfrm>
            <a:off x="534987" y="5589588"/>
            <a:ext cx="19812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eaLnBrk="1" hangingPunct="1">
              <a:defRPr sz="1600">
                <a:latin typeface="Calibri"/>
                <a:cs typeface="Calibri"/>
              </a:defRPr>
            </a:lvl1pPr>
            <a:lvl2pPr marL="742950" indent="-285750">
              <a:defRPr sz="2000"/>
            </a:lvl2pPr>
            <a:lvl3pPr marL="1143000" indent="-228600">
              <a:defRPr sz="2000"/>
            </a:lvl3pPr>
            <a:lvl4pPr marL="1600200" indent="-228600">
              <a:defRPr sz="2000"/>
            </a:lvl4pPr>
            <a:lvl5pPr marL="2057400" indent="-228600">
              <a:defRPr sz="2000"/>
            </a:lvl5pPr>
            <a:lvl6pPr marL="2514600" indent="-228600" algn="ctr" eaLnBrk="0" fontAlgn="base" hangingPunct="0">
              <a:spcBef>
                <a:spcPct val="50000"/>
              </a:spcBef>
              <a:spcAft>
                <a:spcPct val="0"/>
              </a:spcAft>
              <a:defRPr sz="2000"/>
            </a:lvl6pPr>
            <a:lvl7pPr marL="2971800" indent="-228600" algn="ctr" eaLnBrk="0" fontAlgn="base" hangingPunct="0">
              <a:spcBef>
                <a:spcPct val="50000"/>
              </a:spcBef>
              <a:spcAft>
                <a:spcPct val="0"/>
              </a:spcAft>
              <a:defRPr sz="2000"/>
            </a:lvl7pPr>
            <a:lvl8pPr marL="3429000" indent="-228600" algn="ctr" eaLnBrk="0" fontAlgn="base" hangingPunct="0">
              <a:spcBef>
                <a:spcPct val="50000"/>
              </a:spcBef>
              <a:spcAft>
                <a:spcPct val="0"/>
              </a:spcAft>
              <a:defRPr sz="2000"/>
            </a:lvl8pPr>
            <a:lvl9pPr marL="3886200" indent="-228600" algn="ctr" eaLnBrk="0" fontAlgn="base" hangingPunct="0">
              <a:spcBef>
                <a:spcPct val="50000"/>
              </a:spcBef>
              <a:spcAft>
                <a:spcPct val="0"/>
              </a:spcAft>
              <a:defRPr sz="2000"/>
            </a:lvl9pPr>
          </a:lstStyle>
          <a:p>
            <a:pPr algn="ctr"/>
            <a:r>
              <a:rPr lang="en-US" dirty="0"/>
              <a:t>Industrial</a:t>
            </a:r>
          </a:p>
        </p:txBody>
      </p:sp>
      <p:pic>
        <p:nvPicPr>
          <p:cNvPr id="19" name="Picture 9223" descr="MC900431556.PNG"/>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1068387" y="4675188"/>
            <a:ext cx="914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Bent Arrow 77"/>
          <p:cNvSpPr>
            <a:spLocks/>
          </p:cNvSpPr>
          <p:nvPr/>
        </p:nvSpPr>
        <p:spPr bwMode="auto">
          <a:xfrm rot="10800000">
            <a:off x="6784975" y="3352800"/>
            <a:ext cx="1066800" cy="1752600"/>
          </a:xfrm>
          <a:custGeom>
            <a:avLst/>
            <a:gdLst>
              <a:gd name="T0" fmla="*/ 0 w 1066800"/>
              <a:gd name="T1" fmla="*/ 1752600 h 1752600"/>
              <a:gd name="T2" fmla="*/ 0 w 1066800"/>
              <a:gd name="T3" fmla="*/ 600075 h 1752600"/>
              <a:gd name="T4" fmla="*/ 466725 w 1066800"/>
              <a:gd name="T5" fmla="*/ 133350 h 1752600"/>
              <a:gd name="T6" fmla="*/ 800100 w 1066800"/>
              <a:gd name="T7" fmla="*/ 133350 h 1752600"/>
              <a:gd name="T8" fmla="*/ 800100 w 1066800"/>
              <a:gd name="T9" fmla="*/ 0 h 1752600"/>
              <a:gd name="T10" fmla="*/ 1066800 w 1066800"/>
              <a:gd name="T11" fmla="*/ 266700 h 1752600"/>
              <a:gd name="T12" fmla="*/ 800100 w 1066800"/>
              <a:gd name="T13" fmla="*/ 533400 h 1752600"/>
              <a:gd name="T14" fmla="*/ 800100 w 1066800"/>
              <a:gd name="T15" fmla="*/ 400050 h 1752600"/>
              <a:gd name="T16" fmla="*/ 466725 w 1066800"/>
              <a:gd name="T17" fmla="*/ 400050 h 1752600"/>
              <a:gd name="T18" fmla="*/ 266700 w 1066800"/>
              <a:gd name="T19" fmla="*/ 600075 h 1752600"/>
              <a:gd name="T20" fmla="*/ 266700 w 1066800"/>
              <a:gd name="T21" fmla="*/ 1752600 h 1752600"/>
              <a:gd name="T22" fmla="*/ 0 w 1066800"/>
              <a:gd name="T23" fmla="*/ 1752600 h 175260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066800" h="1752600">
                <a:moveTo>
                  <a:pt x="0" y="1752600"/>
                </a:moveTo>
                <a:lnTo>
                  <a:pt x="0" y="600075"/>
                </a:lnTo>
                <a:cubicBezTo>
                  <a:pt x="0" y="342310"/>
                  <a:pt x="208960" y="133350"/>
                  <a:pt x="466725" y="133350"/>
                </a:cubicBezTo>
                <a:lnTo>
                  <a:pt x="800100" y="133350"/>
                </a:lnTo>
                <a:lnTo>
                  <a:pt x="800100" y="0"/>
                </a:lnTo>
                <a:lnTo>
                  <a:pt x="1066800" y="266700"/>
                </a:lnTo>
                <a:lnTo>
                  <a:pt x="800100" y="533400"/>
                </a:lnTo>
                <a:lnTo>
                  <a:pt x="800100" y="400050"/>
                </a:lnTo>
                <a:lnTo>
                  <a:pt x="466725" y="400050"/>
                </a:lnTo>
                <a:cubicBezTo>
                  <a:pt x="356254" y="400050"/>
                  <a:pt x="266700" y="489604"/>
                  <a:pt x="266700" y="600075"/>
                </a:cubicBezTo>
                <a:lnTo>
                  <a:pt x="266700" y="1752600"/>
                </a:lnTo>
                <a:lnTo>
                  <a:pt x="0" y="1752600"/>
                </a:lnTo>
                <a:close/>
              </a:path>
            </a:pathLst>
          </a:custGeom>
          <a:gradFill rotWithShape="1">
            <a:gsLst>
              <a:gs pos="0">
                <a:srgbClr val="F9E9E9"/>
              </a:gs>
              <a:gs pos="64999">
                <a:srgbClr val="EEC8C8"/>
              </a:gs>
              <a:gs pos="100000">
                <a:srgbClr val="E8B0B0"/>
              </a:gs>
            </a:gsLst>
            <a:lin ang="5400000" scaled="1"/>
          </a:gradFill>
          <a:ln w="9525" cap="flat" cmpd="sng">
            <a:solidFill>
              <a:srgbClr val="9A4E4E"/>
            </a:solidFill>
            <a:prstDash val="solid"/>
            <a:round/>
            <a:headEnd type="none" w="med" len="med"/>
            <a:tailEnd type="none" w="med" len="med"/>
          </a:ln>
          <a:effectLst>
            <a:outerShdw blurRad="40000" dist="20000" dir="5400000" rotWithShape="0">
              <a:srgbClr val="000000">
                <a:alpha val="37999"/>
              </a:srgbClr>
            </a:outerShdw>
          </a:effectLst>
        </p:spPr>
        <p:txBody>
          <a:bodyPr/>
          <a:lstStyle/>
          <a:p>
            <a:pPr>
              <a:defRPr/>
            </a:pPr>
            <a:endParaRPr lang="en-US"/>
          </a:p>
        </p:txBody>
      </p:sp>
      <p:sp>
        <p:nvSpPr>
          <p:cNvPr id="21" name="Right Arrow 20"/>
          <p:cNvSpPr>
            <a:spLocks noChangeArrowheads="1"/>
          </p:cNvSpPr>
          <p:nvPr/>
        </p:nvSpPr>
        <p:spPr bwMode="auto">
          <a:xfrm>
            <a:off x="3279775" y="1447800"/>
            <a:ext cx="2971800" cy="795338"/>
          </a:xfrm>
          <a:prstGeom prst="rightArrow">
            <a:avLst>
              <a:gd name="adj1" fmla="val 50000"/>
              <a:gd name="adj2" fmla="val 50001"/>
            </a:avLst>
          </a:prstGeom>
          <a:gradFill rotWithShape="1">
            <a:gsLst>
              <a:gs pos="0">
                <a:srgbClr val="F9E9E9"/>
              </a:gs>
              <a:gs pos="64999">
                <a:srgbClr val="EEC8C8"/>
              </a:gs>
              <a:gs pos="100000">
                <a:srgbClr val="E8B0B0"/>
              </a:gs>
            </a:gsLst>
            <a:lin ang="5400000" scaled="1"/>
          </a:gradFill>
          <a:ln w="9525">
            <a:solidFill>
              <a:srgbClr val="9A4E4E"/>
            </a:solidFill>
            <a:miter lim="800000"/>
            <a:headEnd/>
            <a:tailEnd/>
          </a:ln>
          <a:effectLst>
            <a:outerShdw blurRad="40000" dist="20000" dir="5400000" rotWithShape="0">
              <a:srgbClr val="000000">
                <a:alpha val="37999"/>
              </a:srgbClr>
            </a:outerShdw>
          </a:effectLst>
        </p:spPr>
        <p:txBody>
          <a:bodyPr/>
          <a:lstStyle/>
          <a:p>
            <a:pPr>
              <a:defRPr/>
            </a:pPr>
            <a:r>
              <a:rPr lang="en-US" sz="2000" dirty="0" smtClean="0">
                <a:solidFill>
                  <a:schemeClr val="dk1"/>
                </a:solidFill>
                <a:latin typeface="Calibri"/>
                <a:ea typeface="+mn-ea"/>
                <a:cs typeface="Calibri"/>
              </a:rPr>
              <a:t>Demand </a:t>
            </a:r>
            <a:r>
              <a:rPr lang="en-US" sz="2000" dirty="0">
                <a:solidFill>
                  <a:schemeClr val="dk1"/>
                </a:solidFill>
                <a:latin typeface="Calibri"/>
                <a:ea typeface="+mn-ea"/>
                <a:cs typeface="Calibri"/>
              </a:rPr>
              <a:t>Response Event</a:t>
            </a:r>
          </a:p>
        </p:txBody>
      </p:sp>
      <p:sp>
        <p:nvSpPr>
          <p:cNvPr id="23" name="Up Arrow 22"/>
          <p:cNvSpPr>
            <a:spLocks noChangeArrowheads="1"/>
          </p:cNvSpPr>
          <p:nvPr/>
        </p:nvSpPr>
        <p:spPr bwMode="auto">
          <a:xfrm>
            <a:off x="8080375" y="3352800"/>
            <a:ext cx="533400" cy="1676400"/>
          </a:xfrm>
          <a:prstGeom prst="upArrow">
            <a:avLst>
              <a:gd name="adj1" fmla="val 50000"/>
              <a:gd name="adj2" fmla="val 49999"/>
            </a:avLst>
          </a:prstGeom>
          <a:gradFill rotWithShape="1">
            <a:gsLst>
              <a:gs pos="0">
                <a:srgbClr val="EFF7E8"/>
              </a:gs>
              <a:gs pos="64999">
                <a:srgbClr val="D6E9C4"/>
              </a:gs>
              <a:gs pos="100000">
                <a:srgbClr val="C5E2AA"/>
              </a:gs>
            </a:gsLst>
            <a:lin ang="5400000" scaled="1"/>
          </a:gradFill>
          <a:ln w="9525">
            <a:solidFill>
              <a:srgbClr val="61881B"/>
            </a:solidFill>
            <a:miter lim="800000"/>
            <a:headEnd/>
            <a:tailEnd/>
          </a:ln>
          <a:effectLst>
            <a:outerShdw blurRad="40000" dist="20000" dir="5400000" rotWithShape="0">
              <a:srgbClr val="000000">
                <a:alpha val="37999"/>
              </a:srgbClr>
            </a:outerShdw>
          </a:effectLst>
        </p:spPr>
        <p:txBody>
          <a:bodyPr/>
          <a:lstStyle/>
          <a:p>
            <a:pPr>
              <a:defRPr/>
            </a:pPr>
            <a:endParaRPr lang="en-US">
              <a:solidFill>
                <a:srgbClr val="000000"/>
              </a:solidFill>
            </a:endParaRPr>
          </a:p>
        </p:txBody>
      </p:sp>
      <p:sp>
        <p:nvSpPr>
          <p:cNvPr id="22" name="Bent Arrow 80"/>
          <p:cNvSpPr>
            <a:spLocks/>
          </p:cNvSpPr>
          <p:nvPr/>
        </p:nvSpPr>
        <p:spPr bwMode="auto">
          <a:xfrm rot="5400000" flipH="1">
            <a:off x="7186613" y="4456112"/>
            <a:ext cx="1066800" cy="1755775"/>
          </a:xfrm>
          <a:custGeom>
            <a:avLst/>
            <a:gdLst>
              <a:gd name="T0" fmla="*/ 0 w 1066800"/>
              <a:gd name="T1" fmla="*/ 1755775 h 1755775"/>
              <a:gd name="T2" fmla="*/ 0 w 1066800"/>
              <a:gd name="T3" fmla="*/ 600075 h 1755775"/>
              <a:gd name="T4" fmla="*/ 466725 w 1066800"/>
              <a:gd name="T5" fmla="*/ 133350 h 1755775"/>
              <a:gd name="T6" fmla="*/ 800100 w 1066800"/>
              <a:gd name="T7" fmla="*/ 133350 h 1755775"/>
              <a:gd name="T8" fmla="*/ 800100 w 1066800"/>
              <a:gd name="T9" fmla="*/ 0 h 1755775"/>
              <a:gd name="T10" fmla="*/ 1066800 w 1066800"/>
              <a:gd name="T11" fmla="*/ 266700 h 1755775"/>
              <a:gd name="T12" fmla="*/ 800100 w 1066800"/>
              <a:gd name="T13" fmla="*/ 533400 h 1755775"/>
              <a:gd name="T14" fmla="*/ 800100 w 1066800"/>
              <a:gd name="T15" fmla="*/ 400050 h 1755775"/>
              <a:gd name="T16" fmla="*/ 466725 w 1066800"/>
              <a:gd name="T17" fmla="*/ 400050 h 1755775"/>
              <a:gd name="T18" fmla="*/ 266700 w 1066800"/>
              <a:gd name="T19" fmla="*/ 600075 h 1755775"/>
              <a:gd name="T20" fmla="*/ 266700 w 1066800"/>
              <a:gd name="T21" fmla="*/ 1755775 h 1755775"/>
              <a:gd name="T22" fmla="*/ 0 w 1066800"/>
              <a:gd name="T23" fmla="*/ 1755775 h 175577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066800" h="1755775">
                <a:moveTo>
                  <a:pt x="0" y="1755775"/>
                </a:moveTo>
                <a:lnTo>
                  <a:pt x="0" y="600075"/>
                </a:lnTo>
                <a:cubicBezTo>
                  <a:pt x="0" y="342310"/>
                  <a:pt x="208960" y="133350"/>
                  <a:pt x="466725" y="133350"/>
                </a:cubicBezTo>
                <a:lnTo>
                  <a:pt x="800100" y="133350"/>
                </a:lnTo>
                <a:lnTo>
                  <a:pt x="800100" y="0"/>
                </a:lnTo>
                <a:lnTo>
                  <a:pt x="1066800" y="266700"/>
                </a:lnTo>
                <a:lnTo>
                  <a:pt x="800100" y="533400"/>
                </a:lnTo>
                <a:lnTo>
                  <a:pt x="800100" y="400050"/>
                </a:lnTo>
                <a:lnTo>
                  <a:pt x="466725" y="400050"/>
                </a:lnTo>
                <a:cubicBezTo>
                  <a:pt x="356254" y="400050"/>
                  <a:pt x="266700" y="489604"/>
                  <a:pt x="266700" y="600075"/>
                </a:cubicBezTo>
                <a:lnTo>
                  <a:pt x="266700" y="1755775"/>
                </a:lnTo>
                <a:lnTo>
                  <a:pt x="0" y="1755775"/>
                </a:lnTo>
                <a:close/>
              </a:path>
            </a:pathLst>
          </a:custGeom>
          <a:gradFill rotWithShape="1">
            <a:gsLst>
              <a:gs pos="0">
                <a:srgbClr val="EFF7E8"/>
              </a:gs>
              <a:gs pos="64999">
                <a:srgbClr val="D6E9C4"/>
              </a:gs>
              <a:gs pos="100000">
                <a:srgbClr val="C5E2AA"/>
              </a:gs>
            </a:gsLst>
            <a:lin ang="5400000" scaled="1"/>
          </a:gradFill>
          <a:ln w="9525" cap="flat" cmpd="sng">
            <a:solidFill>
              <a:srgbClr val="61881B"/>
            </a:solidFill>
            <a:prstDash val="solid"/>
            <a:round/>
            <a:headEnd type="none" w="med" len="med"/>
            <a:tailEnd type="none" w="med" len="med"/>
          </a:ln>
          <a:effectLst>
            <a:outerShdw blurRad="40000" dist="20000" dir="5400000" rotWithShape="0">
              <a:srgbClr val="000000">
                <a:alpha val="37999"/>
              </a:srgbClr>
            </a:outerShdw>
          </a:effectLst>
        </p:spPr>
        <p:txBody>
          <a:bodyPr/>
          <a:lstStyle/>
          <a:p>
            <a:pPr>
              <a:defRPr/>
            </a:pPr>
            <a:endParaRPr lang="en-US"/>
          </a:p>
        </p:txBody>
      </p:sp>
      <p:sp>
        <p:nvSpPr>
          <p:cNvPr id="24" name="TextBox 9239"/>
          <p:cNvSpPr txBox="1">
            <a:spLocks noChangeArrowheads="1"/>
          </p:cNvSpPr>
          <p:nvPr/>
        </p:nvSpPr>
        <p:spPr bwMode="auto">
          <a:xfrm rot="5400000">
            <a:off x="7000875" y="3803650"/>
            <a:ext cx="14541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charset="0"/>
                <a:ea typeface="ＭＳ Ｐゴシック" charset="0"/>
                <a:cs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algn="ctr" eaLnBrk="0" fontAlgn="base" hangingPunct="0">
              <a:spcBef>
                <a:spcPct val="50000"/>
              </a:spcBef>
              <a:spcAft>
                <a:spcPct val="0"/>
              </a:spcAft>
              <a:defRPr sz="2000">
                <a:solidFill>
                  <a:schemeClr val="tx1"/>
                </a:solidFill>
                <a:latin typeface="Arial" charset="0"/>
                <a:ea typeface="ＭＳ Ｐゴシック" charset="0"/>
              </a:defRPr>
            </a:lvl6pPr>
            <a:lvl7pPr marL="2971800" indent="-228600" algn="ctr" eaLnBrk="0" fontAlgn="base" hangingPunct="0">
              <a:spcBef>
                <a:spcPct val="50000"/>
              </a:spcBef>
              <a:spcAft>
                <a:spcPct val="0"/>
              </a:spcAft>
              <a:defRPr sz="2000">
                <a:solidFill>
                  <a:schemeClr val="tx1"/>
                </a:solidFill>
                <a:latin typeface="Arial" charset="0"/>
                <a:ea typeface="ＭＳ Ｐゴシック" charset="0"/>
              </a:defRPr>
            </a:lvl7pPr>
            <a:lvl8pPr marL="3429000" indent="-228600" algn="ctr" eaLnBrk="0" fontAlgn="base" hangingPunct="0">
              <a:spcBef>
                <a:spcPct val="50000"/>
              </a:spcBef>
              <a:spcAft>
                <a:spcPct val="0"/>
              </a:spcAft>
              <a:defRPr sz="2000">
                <a:solidFill>
                  <a:schemeClr val="tx1"/>
                </a:solidFill>
                <a:latin typeface="Arial" charset="0"/>
                <a:ea typeface="ＭＳ Ｐゴシック" charset="0"/>
              </a:defRPr>
            </a:lvl8pPr>
            <a:lvl9pPr marL="3886200" indent="-228600" algn="ctr" eaLnBrk="0" fontAlgn="base" hangingPunct="0">
              <a:spcBef>
                <a:spcPct val="50000"/>
              </a:spcBef>
              <a:spcAft>
                <a:spcPct val="0"/>
              </a:spcAft>
              <a:defRPr sz="2000">
                <a:solidFill>
                  <a:schemeClr val="tx1"/>
                </a:solidFill>
                <a:latin typeface="Arial" charset="0"/>
                <a:ea typeface="ＭＳ Ｐゴシック" charset="0"/>
              </a:defRPr>
            </a:lvl9pPr>
          </a:lstStyle>
          <a:p>
            <a:pPr eaLnBrk="1" hangingPunct="1"/>
            <a:r>
              <a:rPr lang="en-US" dirty="0">
                <a:solidFill>
                  <a:schemeClr val="dk1"/>
                </a:solidFill>
                <a:latin typeface="Calibri"/>
                <a:ea typeface="+mn-ea"/>
                <a:cs typeface="Calibri"/>
              </a:rPr>
              <a:t>Notification</a:t>
            </a:r>
          </a:p>
        </p:txBody>
      </p:sp>
      <p:sp>
        <p:nvSpPr>
          <p:cNvPr id="25" name="TextBox 85"/>
          <p:cNvSpPr txBox="1">
            <a:spLocks noChangeArrowheads="1"/>
          </p:cNvSpPr>
          <p:nvPr/>
        </p:nvSpPr>
        <p:spPr bwMode="auto">
          <a:xfrm>
            <a:off x="6861175" y="5486400"/>
            <a:ext cx="117514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charset="0"/>
                <a:ea typeface="ＭＳ Ｐゴシック" charset="0"/>
                <a:cs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algn="ctr" eaLnBrk="0" fontAlgn="base" hangingPunct="0">
              <a:spcBef>
                <a:spcPct val="50000"/>
              </a:spcBef>
              <a:spcAft>
                <a:spcPct val="0"/>
              </a:spcAft>
              <a:defRPr sz="2000">
                <a:solidFill>
                  <a:schemeClr val="tx1"/>
                </a:solidFill>
                <a:latin typeface="Arial" charset="0"/>
                <a:ea typeface="ＭＳ Ｐゴシック" charset="0"/>
              </a:defRPr>
            </a:lvl6pPr>
            <a:lvl7pPr marL="2971800" indent="-228600" algn="ctr" eaLnBrk="0" fontAlgn="base" hangingPunct="0">
              <a:spcBef>
                <a:spcPct val="50000"/>
              </a:spcBef>
              <a:spcAft>
                <a:spcPct val="0"/>
              </a:spcAft>
              <a:defRPr sz="2000">
                <a:solidFill>
                  <a:schemeClr val="tx1"/>
                </a:solidFill>
                <a:latin typeface="Arial" charset="0"/>
                <a:ea typeface="ＭＳ Ｐゴシック" charset="0"/>
              </a:defRPr>
            </a:lvl7pPr>
            <a:lvl8pPr marL="3429000" indent="-228600" algn="ctr" eaLnBrk="0" fontAlgn="base" hangingPunct="0">
              <a:spcBef>
                <a:spcPct val="50000"/>
              </a:spcBef>
              <a:spcAft>
                <a:spcPct val="0"/>
              </a:spcAft>
              <a:defRPr sz="2000">
                <a:solidFill>
                  <a:schemeClr val="tx1"/>
                </a:solidFill>
                <a:latin typeface="Arial" charset="0"/>
                <a:ea typeface="ＭＳ Ｐゴシック" charset="0"/>
              </a:defRPr>
            </a:lvl8pPr>
            <a:lvl9pPr marL="3886200" indent="-228600" algn="ctr" eaLnBrk="0" fontAlgn="base" hangingPunct="0">
              <a:spcBef>
                <a:spcPct val="50000"/>
              </a:spcBef>
              <a:spcAft>
                <a:spcPct val="0"/>
              </a:spcAft>
              <a:defRPr sz="2000">
                <a:solidFill>
                  <a:schemeClr val="tx1"/>
                </a:solidFill>
                <a:latin typeface="Arial" charset="0"/>
                <a:ea typeface="ＭＳ Ｐゴシック" charset="0"/>
              </a:defRPr>
            </a:lvl9pPr>
          </a:lstStyle>
          <a:p>
            <a:pPr eaLnBrk="1" hangingPunct="1"/>
            <a:r>
              <a:rPr lang="en-US" dirty="0">
                <a:latin typeface="Calibri"/>
                <a:cs typeface="Calibri"/>
              </a:rPr>
              <a:t>Feedback</a:t>
            </a:r>
          </a:p>
        </p:txBody>
      </p:sp>
      <p:sp>
        <p:nvSpPr>
          <p:cNvPr id="3" name="Slide Number Placeholder 2"/>
          <p:cNvSpPr>
            <a:spLocks noGrp="1"/>
          </p:cNvSpPr>
          <p:nvPr>
            <p:ph type="sldNum" sz="quarter" idx="10"/>
          </p:nvPr>
        </p:nvSpPr>
        <p:spPr/>
        <p:txBody>
          <a:bodyPr/>
          <a:lstStyle/>
          <a:p>
            <a:fld id="{8BE75BF4-F827-664A-A667-67002CB07057}" type="slidenum">
              <a:rPr lang="en-US" smtClean="0"/>
              <a:pPr/>
              <a:t>39</a:t>
            </a:fld>
            <a:endParaRPr lang="en-US"/>
          </a:p>
        </p:txBody>
      </p:sp>
      <p:sp>
        <p:nvSpPr>
          <p:cNvPr id="27" name="Oval 26"/>
          <p:cNvSpPr/>
          <p:nvPr/>
        </p:nvSpPr>
        <p:spPr bwMode="auto">
          <a:xfrm>
            <a:off x="3276600" y="1219200"/>
            <a:ext cx="381000" cy="381000"/>
          </a:xfrm>
          <a:prstGeom prst="ellipse">
            <a:avLst/>
          </a:prstGeom>
          <a:ln>
            <a:headEnd type="none" w="med" len="med"/>
            <a:tailEnd type="none" w="med" len="med"/>
          </a:ln>
          <a:extLst/>
        </p:spPr>
        <p:style>
          <a:lnRef idx="1">
            <a:schemeClr val="accent2"/>
          </a:lnRef>
          <a:fillRef idx="2">
            <a:schemeClr val="accent2"/>
          </a:fillRef>
          <a:effectRef idx="1">
            <a:schemeClr val="accent2"/>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1" i="0" u="none" strike="noStrike" cap="none" normalizeH="0" baseline="0" dirty="0" smtClean="0">
                <a:ln>
                  <a:noFill/>
                </a:ln>
                <a:solidFill>
                  <a:srgbClr val="000000"/>
                </a:solidFill>
                <a:effectLst/>
                <a:latin typeface="Calibri"/>
                <a:ea typeface="ＭＳ Ｐゴシック" charset="0"/>
                <a:cs typeface="Calibri"/>
              </a:rPr>
              <a:t>1</a:t>
            </a:r>
            <a:endParaRPr kumimoji="0" lang="en-US" sz="1600" b="1" i="0" u="none" strike="noStrike" cap="none" normalizeH="0" baseline="0" dirty="0">
              <a:ln>
                <a:noFill/>
              </a:ln>
              <a:solidFill>
                <a:srgbClr val="000000"/>
              </a:solidFill>
              <a:effectLst/>
              <a:latin typeface="Calibri"/>
              <a:ea typeface="ＭＳ Ｐゴシック" charset="0"/>
              <a:cs typeface="Calibri"/>
            </a:endParaRPr>
          </a:p>
        </p:txBody>
      </p:sp>
      <p:sp>
        <p:nvSpPr>
          <p:cNvPr id="28" name="Oval 27"/>
          <p:cNvSpPr/>
          <p:nvPr/>
        </p:nvSpPr>
        <p:spPr bwMode="auto">
          <a:xfrm>
            <a:off x="7162800" y="3352800"/>
            <a:ext cx="381000" cy="381000"/>
          </a:xfrm>
          <a:prstGeom prst="ellipse">
            <a:avLst/>
          </a:prstGeom>
          <a:ln>
            <a:headEnd type="none" w="med" len="med"/>
            <a:tailEnd type="none" w="med" len="med"/>
          </a:ln>
          <a:extLst/>
        </p:spPr>
        <p:style>
          <a:lnRef idx="1">
            <a:schemeClr val="accent2"/>
          </a:lnRef>
          <a:fillRef idx="2">
            <a:schemeClr val="accent2"/>
          </a:fillRef>
          <a:effectRef idx="1">
            <a:schemeClr val="accent2"/>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1" i="0" u="none" strike="noStrike" cap="none" normalizeH="0" baseline="0" dirty="0" smtClean="0">
                <a:ln>
                  <a:noFill/>
                </a:ln>
                <a:solidFill>
                  <a:srgbClr val="000000"/>
                </a:solidFill>
                <a:effectLst/>
                <a:latin typeface="Calibri"/>
                <a:ea typeface="ＭＳ Ｐゴシック" charset="0"/>
                <a:cs typeface="Calibri"/>
              </a:rPr>
              <a:t>2</a:t>
            </a:r>
            <a:endParaRPr kumimoji="0" lang="en-US" sz="1600" b="1" i="0" u="none" strike="noStrike" cap="none" normalizeH="0" baseline="0" dirty="0">
              <a:ln>
                <a:noFill/>
              </a:ln>
              <a:solidFill>
                <a:srgbClr val="000000"/>
              </a:solidFill>
              <a:effectLst/>
              <a:latin typeface="Calibri"/>
              <a:ea typeface="ＭＳ Ｐゴシック" charset="0"/>
              <a:cs typeface="Calibri"/>
            </a:endParaRPr>
          </a:p>
        </p:txBody>
      </p:sp>
      <p:sp>
        <p:nvSpPr>
          <p:cNvPr id="29" name="Rectangular Callout 28"/>
          <p:cNvSpPr/>
          <p:nvPr/>
        </p:nvSpPr>
        <p:spPr bwMode="auto">
          <a:xfrm>
            <a:off x="762000" y="3962400"/>
            <a:ext cx="5867400" cy="533400"/>
          </a:xfrm>
          <a:prstGeom prst="wedgeRectCallout">
            <a:avLst/>
          </a:prstGeom>
          <a:gradFill rotWithShape="1">
            <a:gsLst>
              <a:gs pos="0">
                <a:srgbClr val="EFF2F3"/>
              </a:gs>
              <a:gs pos="64999">
                <a:srgbClr val="D6DCDF"/>
              </a:gs>
              <a:gs pos="100000">
                <a:srgbClr val="C5CED2"/>
              </a:gs>
            </a:gsLst>
            <a:lin ang="5400000" scaled="1"/>
          </a:gradFill>
          <a:ln w="9525">
            <a:solidFill>
              <a:srgbClr val="727D82"/>
            </a:solidFill>
            <a:round/>
            <a:headEnd/>
            <a:tailEnd/>
          </a:ln>
          <a:effectLst>
            <a:outerShdw blurRad="40000" dist="20000" dir="5400000" rotWithShape="0">
              <a:srgbClr val="000000">
                <a:alpha val="37999"/>
              </a:srgbClr>
            </a:outerShdw>
          </a:effectLst>
          <a:extLst/>
        </p:spPr>
        <p:txBody>
          <a:bodyPr/>
          <a:lstStyle/>
          <a:p>
            <a:pPr algn="ctr"/>
            <a:r>
              <a:rPr lang="en-US" sz="2000" dirty="0">
                <a:solidFill>
                  <a:srgbClr val="000000"/>
                </a:solidFill>
                <a:latin typeface="Calibri"/>
                <a:ea typeface="ＭＳ Ｐゴシック" charset="0"/>
                <a:cs typeface="Calibri"/>
              </a:rPr>
              <a:t>Execute Energy Reduction Plans</a:t>
            </a:r>
          </a:p>
        </p:txBody>
      </p:sp>
      <p:sp>
        <p:nvSpPr>
          <p:cNvPr id="30" name="Oval 29"/>
          <p:cNvSpPr/>
          <p:nvPr/>
        </p:nvSpPr>
        <p:spPr bwMode="auto">
          <a:xfrm>
            <a:off x="838200" y="4038600"/>
            <a:ext cx="381000" cy="381000"/>
          </a:xfrm>
          <a:prstGeom prst="ellipse">
            <a:avLst/>
          </a:prstGeom>
          <a:ln>
            <a:headEnd type="none" w="med" len="med"/>
            <a:tailEnd type="none" w="med" len="med"/>
          </a:ln>
          <a:extLst/>
        </p:spPr>
        <p:style>
          <a:lnRef idx="1">
            <a:schemeClr val="accent2"/>
          </a:lnRef>
          <a:fillRef idx="2">
            <a:schemeClr val="accent2"/>
          </a:fillRef>
          <a:effectRef idx="1">
            <a:schemeClr val="accent2"/>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1" i="0" u="none" strike="noStrike" cap="none" normalizeH="0" baseline="0" dirty="0" smtClean="0">
                <a:ln>
                  <a:noFill/>
                </a:ln>
                <a:solidFill>
                  <a:srgbClr val="000000"/>
                </a:solidFill>
                <a:effectLst/>
                <a:latin typeface="Calibri"/>
                <a:ea typeface="ＭＳ Ｐゴシック" charset="0"/>
                <a:cs typeface="Calibri"/>
              </a:rPr>
              <a:t>3</a:t>
            </a:r>
            <a:endParaRPr kumimoji="0" lang="en-US" sz="1600" b="1" i="0" u="none" strike="noStrike" cap="none" normalizeH="0" baseline="0" dirty="0">
              <a:ln>
                <a:noFill/>
              </a:ln>
              <a:solidFill>
                <a:srgbClr val="000000"/>
              </a:solidFill>
              <a:effectLst/>
              <a:latin typeface="Calibri"/>
              <a:ea typeface="ＭＳ Ｐゴシック" charset="0"/>
              <a:cs typeface="Calibri"/>
            </a:endParaRPr>
          </a:p>
        </p:txBody>
      </p:sp>
      <p:sp>
        <p:nvSpPr>
          <p:cNvPr id="31" name="Oval 30"/>
          <p:cNvSpPr/>
          <p:nvPr/>
        </p:nvSpPr>
        <p:spPr bwMode="auto">
          <a:xfrm>
            <a:off x="6858000" y="5867400"/>
            <a:ext cx="381000" cy="381000"/>
          </a:xfrm>
          <a:prstGeom prst="ellipse">
            <a:avLst/>
          </a:prstGeom>
          <a:ln>
            <a:headEnd type="none" w="med" len="med"/>
            <a:tailEnd type="none" w="med" len="med"/>
          </a:ln>
          <a:extLst/>
        </p:spPr>
        <p:style>
          <a:lnRef idx="1">
            <a:schemeClr val="accent2"/>
          </a:lnRef>
          <a:fillRef idx="2">
            <a:schemeClr val="accent2"/>
          </a:fillRef>
          <a:effectRef idx="1">
            <a:schemeClr val="accent2"/>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1" i="0" u="none" strike="noStrike" cap="none" normalizeH="0" baseline="0" dirty="0" smtClean="0">
                <a:ln>
                  <a:noFill/>
                </a:ln>
                <a:solidFill>
                  <a:srgbClr val="000000"/>
                </a:solidFill>
                <a:effectLst/>
                <a:latin typeface="Calibri"/>
                <a:ea typeface="ＭＳ Ｐゴシック" charset="0"/>
                <a:cs typeface="Calibri"/>
              </a:rPr>
              <a:t>4</a:t>
            </a:r>
            <a:endParaRPr kumimoji="0" lang="en-US" sz="1600" b="1" i="0" u="none" strike="noStrike" cap="none" normalizeH="0" baseline="0" dirty="0">
              <a:ln>
                <a:noFill/>
              </a:ln>
              <a:solidFill>
                <a:srgbClr val="000000"/>
              </a:solidFill>
              <a:effectLst/>
              <a:latin typeface="Calibri"/>
              <a:ea typeface="ＭＳ Ｐゴシック" charset="0"/>
              <a:cs typeface="Calibri"/>
            </a:endParaRPr>
          </a:p>
        </p:txBody>
      </p:sp>
    </p:spTree>
    <p:extLst>
      <p:ext uri="{BB962C8B-B14F-4D97-AF65-F5344CB8AC3E}">
        <p14:creationId xmlns:p14="http://schemas.microsoft.com/office/powerpoint/2010/main" val="2856460332"/>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Studio Mentors</a:t>
            </a:r>
            <a:endParaRPr lang="en-US" dirty="0"/>
          </a:p>
        </p:txBody>
      </p:sp>
      <p:sp>
        <p:nvSpPr>
          <p:cNvPr id="3" name="Slide Number Placeholder 2"/>
          <p:cNvSpPr>
            <a:spLocks noGrp="1"/>
          </p:cNvSpPr>
          <p:nvPr>
            <p:ph type="sldNum" sz="quarter" idx="10"/>
          </p:nvPr>
        </p:nvSpPr>
        <p:spPr/>
        <p:txBody>
          <a:bodyPr/>
          <a:lstStyle/>
          <a:p>
            <a:fld id="{8BE75BF4-F827-664A-A667-67002CB07057}" type="slidenum">
              <a:rPr lang="en-US" smtClean="0"/>
              <a:pPr/>
              <a:t>4</a:t>
            </a:fld>
            <a:endParaRPr lang="en-US"/>
          </a:p>
        </p:txBody>
      </p:sp>
      <p:grpSp>
        <p:nvGrpSpPr>
          <p:cNvPr id="4" name="Group 1"/>
          <p:cNvGrpSpPr>
            <a:grpSpLocks/>
          </p:cNvGrpSpPr>
          <p:nvPr/>
        </p:nvGrpSpPr>
        <p:grpSpPr bwMode="auto">
          <a:xfrm>
            <a:off x="1752600" y="2209800"/>
            <a:ext cx="1066800" cy="2192619"/>
            <a:chOff x="766762" y="2209800"/>
            <a:chExt cx="1066800" cy="2192619"/>
          </a:xfrm>
        </p:grpSpPr>
        <p:pic>
          <p:nvPicPr>
            <p:cNvPr id="5" name="Picture 23" descr="Screen Shot 2011-12-13 at 9.03.48 AM.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00100" y="2209800"/>
              <a:ext cx="989135"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2"/>
            <p:cNvSpPr txBox="1">
              <a:spLocks noChangeArrowheads="1"/>
            </p:cNvSpPr>
            <p:nvPr/>
          </p:nvSpPr>
          <p:spPr bwMode="auto">
            <a:xfrm>
              <a:off x="766762" y="3657600"/>
              <a:ext cx="1066800" cy="7448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eaLnBrk="1" hangingPunct="1">
                <a:lnSpc>
                  <a:spcPct val="60000"/>
                </a:lnSpc>
                <a:spcBef>
                  <a:spcPct val="50000"/>
                </a:spcBef>
                <a:defRPr sz="1400">
                  <a:latin typeface="Calibri" charset="0"/>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algn="ctr"/>
              <a:r>
                <a:rPr lang="en-US" sz="2400" dirty="0"/>
                <a:t>Grace</a:t>
              </a:r>
            </a:p>
            <a:p>
              <a:pPr algn="ctr"/>
              <a:r>
                <a:rPr lang="en-US" sz="2400" dirty="0"/>
                <a:t>Lewis</a:t>
              </a:r>
            </a:p>
          </p:txBody>
        </p:sp>
      </p:grpSp>
      <p:grpSp>
        <p:nvGrpSpPr>
          <p:cNvPr id="7" name="Group 2"/>
          <p:cNvGrpSpPr>
            <a:grpSpLocks/>
          </p:cNvGrpSpPr>
          <p:nvPr/>
        </p:nvGrpSpPr>
        <p:grpSpPr bwMode="auto">
          <a:xfrm>
            <a:off x="3427412" y="2209800"/>
            <a:ext cx="1600200" cy="2192978"/>
            <a:chOff x="2438400" y="2209800"/>
            <a:chExt cx="1600200" cy="2192435"/>
          </a:xfrm>
        </p:grpSpPr>
        <p:pic>
          <p:nvPicPr>
            <p:cNvPr id="8" name="Picture 22" descr="Screen Shot 2011-12-13 at 9.04.01 AM.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601119" y="2209800"/>
              <a:ext cx="1274763" cy="1185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2"/>
            <p:cNvSpPr txBox="1">
              <a:spLocks noChangeArrowheads="1"/>
            </p:cNvSpPr>
            <p:nvPr/>
          </p:nvSpPr>
          <p:spPr bwMode="auto">
            <a:xfrm>
              <a:off x="2438400" y="3657600"/>
              <a:ext cx="1600200" cy="7446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eaLnBrk="1" hangingPunct="1">
                <a:lnSpc>
                  <a:spcPct val="60000"/>
                </a:lnSpc>
                <a:spcBef>
                  <a:spcPct val="50000"/>
                </a:spcBef>
                <a:defRPr sz="1400">
                  <a:latin typeface="Calibri" charset="0"/>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algn="ctr"/>
              <a:r>
                <a:rPr lang="en-US" sz="2400" dirty="0"/>
                <a:t>Mel </a:t>
              </a:r>
              <a:r>
                <a:rPr lang="en-US" sz="2400" dirty="0" err="1" smtClean="0"/>
                <a:t>Rosso</a:t>
              </a:r>
              <a:r>
                <a:rPr lang="en-US" sz="2400" dirty="0"/>
                <a:t>-</a:t>
              </a:r>
            </a:p>
            <a:p>
              <a:pPr algn="ctr"/>
              <a:r>
                <a:rPr lang="en-US" sz="2400" dirty="0" err="1"/>
                <a:t>Llopart</a:t>
              </a:r>
              <a:endParaRPr lang="en-US" sz="2400" dirty="0"/>
            </a:p>
          </p:txBody>
        </p:sp>
      </p:grpSp>
      <p:grpSp>
        <p:nvGrpSpPr>
          <p:cNvPr id="10" name="Group 3"/>
          <p:cNvGrpSpPr>
            <a:grpSpLocks/>
          </p:cNvGrpSpPr>
          <p:nvPr/>
        </p:nvGrpSpPr>
        <p:grpSpPr bwMode="auto">
          <a:xfrm>
            <a:off x="5710237" y="2209800"/>
            <a:ext cx="1295400" cy="2192619"/>
            <a:chOff x="4692915" y="2209800"/>
            <a:chExt cx="1295400" cy="2192619"/>
          </a:xfrm>
        </p:grpSpPr>
        <p:pic>
          <p:nvPicPr>
            <p:cNvPr id="11" name="Picture 24" descr="Screen Shot 2011-12-13 at 9.25.07 AM.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781815" y="2209800"/>
              <a:ext cx="1117600" cy="119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2"/>
            <p:cNvSpPr txBox="1">
              <a:spLocks noChangeArrowheads="1"/>
            </p:cNvSpPr>
            <p:nvPr/>
          </p:nvSpPr>
          <p:spPr bwMode="auto">
            <a:xfrm>
              <a:off x="4692915" y="3657600"/>
              <a:ext cx="1295400" cy="7448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eaLnBrk="1" hangingPunct="1">
                <a:lnSpc>
                  <a:spcPct val="60000"/>
                </a:lnSpc>
                <a:spcBef>
                  <a:spcPct val="50000"/>
                </a:spcBef>
                <a:defRPr sz="2000">
                  <a:latin typeface="Calibri" charset="0"/>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algn="ctr"/>
              <a:r>
                <a:rPr lang="en-US" sz="2400" dirty="0"/>
                <a:t>Bradley</a:t>
              </a:r>
            </a:p>
            <a:p>
              <a:pPr algn="ctr"/>
              <a:r>
                <a:rPr lang="en-US" sz="2400" dirty="0" err="1"/>
                <a:t>Schmerl</a:t>
              </a:r>
              <a:r>
                <a:rPr lang="en-US" sz="2400" dirty="0"/>
                <a:t> </a:t>
              </a:r>
            </a:p>
          </p:txBody>
        </p:sp>
      </p:grpSp>
    </p:spTree>
    <p:extLst>
      <p:ext uri="{BB962C8B-B14F-4D97-AF65-F5344CB8AC3E}">
        <p14:creationId xmlns:p14="http://schemas.microsoft.com/office/powerpoint/2010/main" val="2187646388"/>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 Scope – Automated Demand Response</a:t>
            </a:r>
            <a:endParaRPr lang="en-US" dirty="0"/>
          </a:p>
        </p:txBody>
      </p:sp>
      <p:pic>
        <p:nvPicPr>
          <p:cNvPr id="4" name="Picture 2" descr="MC900434845.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85800" y="1399480"/>
            <a:ext cx="1447800" cy="144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12"/>
          <p:cNvSpPr txBox="1">
            <a:spLocks noChangeArrowheads="1"/>
          </p:cNvSpPr>
          <p:nvPr/>
        </p:nvSpPr>
        <p:spPr bwMode="auto">
          <a:xfrm>
            <a:off x="685800" y="2819400"/>
            <a:ext cx="2362200" cy="6360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eaLnBrk="1" hangingPunct="1">
              <a:lnSpc>
                <a:spcPct val="60000"/>
              </a:lnSpc>
              <a:spcBef>
                <a:spcPct val="50000"/>
              </a:spcBef>
              <a:defRPr sz="1600">
                <a:latin typeface="Calibri" charset="0"/>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r>
              <a:rPr lang="en-US" sz="2000" b="1" dirty="0" smtClean="0"/>
              <a:t>Vi</a:t>
            </a:r>
            <a:r>
              <a:rPr lang="en-US" sz="2000" dirty="0" smtClean="0"/>
              <a:t>rtual </a:t>
            </a:r>
            <a:r>
              <a:rPr lang="en-US" sz="2000" b="1" dirty="0" smtClean="0"/>
              <a:t>T</a:t>
            </a:r>
            <a:r>
              <a:rPr lang="en-US" sz="2000" dirty="0" smtClean="0"/>
              <a:t>op </a:t>
            </a:r>
            <a:r>
              <a:rPr lang="en-US" sz="2000" b="1" dirty="0"/>
              <a:t>N</a:t>
            </a:r>
            <a:r>
              <a:rPr lang="en-US" sz="2000" dirty="0"/>
              <a:t>ode</a:t>
            </a:r>
          </a:p>
          <a:p>
            <a:r>
              <a:rPr lang="en-US" sz="2000" dirty="0"/>
              <a:t>(EnerNOC)</a:t>
            </a:r>
          </a:p>
        </p:txBody>
      </p:sp>
      <p:sp>
        <p:nvSpPr>
          <p:cNvPr id="6" name="Rounded Rectangle 5"/>
          <p:cNvSpPr>
            <a:spLocks noChangeArrowheads="1"/>
          </p:cNvSpPr>
          <p:nvPr/>
        </p:nvSpPr>
        <p:spPr bwMode="auto">
          <a:xfrm>
            <a:off x="5638800" y="1219200"/>
            <a:ext cx="3124200" cy="1371600"/>
          </a:xfrm>
          <a:prstGeom prst="roundRect">
            <a:avLst>
              <a:gd name="adj" fmla="val 16667"/>
            </a:avLst>
          </a:prstGeom>
          <a:gradFill rotWithShape="1">
            <a:gsLst>
              <a:gs pos="0">
                <a:srgbClr val="EFF2F3"/>
              </a:gs>
              <a:gs pos="64999">
                <a:srgbClr val="D6DCDF"/>
              </a:gs>
              <a:gs pos="100000">
                <a:srgbClr val="C5CED2"/>
              </a:gs>
            </a:gsLst>
            <a:lin ang="5400000" scaled="1"/>
          </a:gradFill>
          <a:ln w="9525">
            <a:solidFill>
              <a:srgbClr val="727D82"/>
            </a:solidFill>
            <a:round/>
            <a:headEnd/>
            <a:tailEnd/>
          </a:ln>
          <a:effectLst>
            <a:outerShdw blurRad="40000" dist="20000" dir="5400000" rotWithShape="0">
              <a:srgbClr val="000000">
                <a:alpha val="37999"/>
              </a:srgbClr>
            </a:outerShdw>
          </a:effectLst>
        </p:spPr>
        <p:txBody>
          <a:bodyPr/>
          <a:lstStyle/>
          <a:p>
            <a:pPr>
              <a:defRPr/>
            </a:pPr>
            <a:endParaRPr lang="en-US">
              <a:solidFill>
                <a:srgbClr val="000000"/>
              </a:solidFill>
            </a:endParaRPr>
          </a:p>
        </p:txBody>
      </p:sp>
      <p:sp>
        <p:nvSpPr>
          <p:cNvPr id="7" name="Rounded Rectangle 6"/>
          <p:cNvSpPr>
            <a:spLocks noChangeArrowheads="1"/>
          </p:cNvSpPr>
          <p:nvPr/>
        </p:nvSpPr>
        <p:spPr bwMode="auto">
          <a:xfrm>
            <a:off x="5638800" y="3657600"/>
            <a:ext cx="2057400" cy="755650"/>
          </a:xfrm>
          <a:prstGeom prst="roundRect">
            <a:avLst>
              <a:gd name="adj" fmla="val 16667"/>
            </a:avLst>
          </a:prstGeom>
          <a:gradFill rotWithShape="1">
            <a:gsLst>
              <a:gs pos="0">
                <a:srgbClr val="EFF7E8"/>
              </a:gs>
              <a:gs pos="64999">
                <a:srgbClr val="D6E9C4"/>
              </a:gs>
              <a:gs pos="100000">
                <a:srgbClr val="C5E2AA"/>
              </a:gs>
            </a:gsLst>
            <a:lin ang="5400000" scaled="1"/>
          </a:gradFill>
          <a:ln w="9525">
            <a:solidFill>
              <a:srgbClr val="61881B"/>
            </a:solidFill>
            <a:round/>
            <a:headEnd/>
            <a:tailEnd/>
          </a:ln>
          <a:effectLst>
            <a:outerShdw blurRad="40000" dist="20000" dir="5400000" rotWithShape="0">
              <a:srgbClr val="000000">
                <a:alpha val="37999"/>
              </a:srgbClr>
            </a:outerShdw>
          </a:effectLst>
        </p:spPr>
        <p:txBody>
          <a:bodyPr/>
          <a:lstStyle/>
          <a:p>
            <a:pPr algn="ctr">
              <a:lnSpc>
                <a:spcPct val="70000"/>
              </a:lnSpc>
              <a:defRPr/>
            </a:pPr>
            <a:r>
              <a:rPr lang="en-US" sz="2000" dirty="0">
                <a:solidFill>
                  <a:schemeClr val="dk1"/>
                </a:solidFill>
                <a:latin typeface="Calibri"/>
                <a:ea typeface="+mn-ea"/>
                <a:cs typeface="Calibri"/>
              </a:rPr>
              <a:t>1,000 Nodes</a:t>
            </a:r>
          </a:p>
          <a:p>
            <a:pPr algn="ctr">
              <a:lnSpc>
                <a:spcPct val="70000"/>
              </a:lnSpc>
              <a:defRPr/>
            </a:pPr>
            <a:r>
              <a:rPr lang="en-US" sz="2000" dirty="0">
                <a:solidFill>
                  <a:schemeClr val="dk1"/>
                </a:solidFill>
                <a:latin typeface="Calibri"/>
                <a:ea typeface="+mn-ea"/>
                <a:cs typeface="Calibri"/>
              </a:rPr>
              <a:t>Large Industrial  </a:t>
            </a:r>
          </a:p>
        </p:txBody>
      </p:sp>
      <p:sp>
        <p:nvSpPr>
          <p:cNvPr id="8" name="Rounded Rectangle 7"/>
          <p:cNvSpPr>
            <a:spLocks noChangeArrowheads="1"/>
          </p:cNvSpPr>
          <p:nvPr/>
        </p:nvSpPr>
        <p:spPr bwMode="auto">
          <a:xfrm>
            <a:off x="5067300" y="4495800"/>
            <a:ext cx="3200400" cy="735013"/>
          </a:xfrm>
          <a:prstGeom prst="roundRect">
            <a:avLst>
              <a:gd name="adj" fmla="val 16667"/>
            </a:avLst>
          </a:prstGeom>
          <a:gradFill rotWithShape="1">
            <a:gsLst>
              <a:gs pos="0">
                <a:srgbClr val="FFEADC"/>
              </a:gs>
              <a:gs pos="64999">
                <a:srgbClr val="FFCDAB"/>
              </a:gs>
              <a:gs pos="100000">
                <a:srgbClr val="FFB987"/>
              </a:gs>
            </a:gsLst>
            <a:lin ang="5400000" scaled="1"/>
          </a:gradFill>
          <a:ln w="9525">
            <a:solidFill>
              <a:srgbClr val="E6811C"/>
            </a:solidFill>
            <a:round/>
            <a:headEnd/>
            <a:tailEnd/>
          </a:ln>
          <a:effectLst>
            <a:outerShdw blurRad="40000" dist="20000" dir="5400000" rotWithShape="0">
              <a:srgbClr val="000000">
                <a:alpha val="37999"/>
              </a:srgbClr>
            </a:outerShdw>
          </a:effectLst>
        </p:spPr>
        <p:txBody>
          <a:bodyPr/>
          <a:lstStyle/>
          <a:p>
            <a:pPr algn="ctr">
              <a:lnSpc>
                <a:spcPct val="70000"/>
              </a:lnSpc>
              <a:defRPr/>
            </a:pPr>
            <a:r>
              <a:rPr lang="en-US" sz="2000" dirty="0">
                <a:solidFill>
                  <a:schemeClr val="dk1"/>
                </a:solidFill>
                <a:latin typeface="Calibri"/>
                <a:ea typeface="+mn-ea"/>
                <a:cs typeface="Calibri"/>
              </a:rPr>
              <a:t>100,000 Nodes</a:t>
            </a:r>
          </a:p>
          <a:p>
            <a:pPr algn="ctr">
              <a:lnSpc>
                <a:spcPct val="70000"/>
              </a:lnSpc>
              <a:defRPr/>
            </a:pPr>
            <a:r>
              <a:rPr lang="en-US" sz="2000" dirty="0">
                <a:solidFill>
                  <a:schemeClr val="dk1"/>
                </a:solidFill>
                <a:latin typeface="Calibri"/>
                <a:ea typeface="+mn-ea"/>
                <a:cs typeface="Calibri"/>
              </a:rPr>
              <a:t>Small Commercial</a:t>
            </a:r>
          </a:p>
        </p:txBody>
      </p:sp>
      <p:sp>
        <p:nvSpPr>
          <p:cNvPr id="9" name="Rounded Rectangle 8"/>
          <p:cNvSpPr>
            <a:spLocks noChangeArrowheads="1"/>
          </p:cNvSpPr>
          <p:nvPr/>
        </p:nvSpPr>
        <p:spPr bwMode="auto">
          <a:xfrm>
            <a:off x="4419600" y="5334000"/>
            <a:ext cx="4495800" cy="714375"/>
          </a:xfrm>
          <a:prstGeom prst="roundRect">
            <a:avLst>
              <a:gd name="adj" fmla="val 16667"/>
            </a:avLst>
          </a:prstGeom>
          <a:gradFill rotWithShape="1">
            <a:gsLst>
              <a:gs pos="0">
                <a:srgbClr val="F9E9E9"/>
              </a:gs>
              <a:gs pos="64999">
                <a:srgbClr val="EEC8C8"/>
              </a:gs>
              <a:gs pos="100000">
                <a:srgbClr val="E8B0B0"/>
              </a:gs>
            </a:gsLst>
            <a:lin ang="5400000" scaled="1"/>
          </a:gradFill>
          <a:ln w="9525">
            <a:solidFill>
              <a:srgbClr val="9A4E4E"/>
            </a:solidFill>
            <a:round/>
            <a:headEnd/>
            <a:tailEnd/>
          </a:ln>
          <a:effectLst>
            <a:outerShdw blurRad="40000" dist="20000" dir="5400000" rotWithShape="0">
              <a:srgbClr val="000000">
                <a:alpha val="37999"/>
              </a:srgbClr>
            </a:outerShdw>
          </a:effectLst>
        </p:spPr>
        <p:txBody>
          <a:bodyPr/>
          <a:lstStyle/>
          <a:p>
            <a:pPr algn="ctr">
              <a:lnSpc>
                <a:spcPct val="70000"/>
              </a:lnSpc>
              <a:defRPr/>
            </a:pPr>
            <a:r>
              <a:rPr lang="en-US" sz="2000" dirty="0">
                <a:solidFill>
                  <a:schemeClr val="dk1"/>
                </a:solidFill>
                <a:latin typeface="Calibri"/>
                <a:ea typeface="+mn-ea"/>
                <a:cs typeface="Calibri"/>
              </a:rPr>
              <a:t>1,000,000 Nodes</a:t>
            </a:r>
          </a:p>
          <a:p>
            <a:pPr algn="ctr">
              <a:lnSpc>
                <a:spcPct val="70000"/>
              </a:lnSpc>
              <a:defRPr/>
            </a:pPr>
            <a:r>
              <a:rPr lang="en-US" sz="2000" dirty="0">
                <a:solidFill>
                  <a:schemeClr val="dk1"/>
                </a:solidFill>
                <a:latin typeface="Calibri"/>
                <a:ea typeface="+mn-ea"/>
                <a:cs typeface="Calibri"/>
              </a:rPr>
              <a:t>Residential</a:t>
            </a:r>
          </a:p>
        </p:txBody>
      </p:sp>
      <p:sp>
        <p:nvSpPr>
          <p:cNvPr id="10" name="Rounded Rectangle 9"/>
          <p:cNvSpPr/>
          <p:nvPr/>
        </p:nvSpPr>
        <p:spPr bwMode="auto">
          <a:xfrm>
            <a:off x="5791200" y="1371600"/>
            <a:ext cx="454408" cy="1066800"/>
          </a:xfrm>
          <a:prstGeom prst="roundRect">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vert="vert270"/>
          <a:lstStyle/>
          <a:p>
            <a:pPr algn="ctr">
              <a:defRPr/>
            </a:pPr>
            <a:r>
              <a:rPr lang="en-US" sz="1800" dirty="0" smtClean="0">
                <a:latin typeface="Calibri"/>
                <a:cs typeface="Calibri"/>
              </a:rPr>
              <a:t>VEN</a:t>
            </a:r>
            <a:endParaRPr lang="en-US" sz="1800" dirty="0">
              <a:latin typeface="Calibri"/>
              <a:cs typeface="Calibri"/>
            </a:endParaRPr>
          </a:p>
        </p:txBody>
      </p:sp>
      <p:sp>
        <p:nvSpPr>
          <p:cNvPr id="11" name="Oval 10"/>
          <p:cNvSpPr/>
          <p:nvPr/>
        </p:nvSpPr>
        <p:spPr bwMode="auto">
          <a:xfrm>
            <a:off x="6629400" y="1295400"/>
            <a:ext cx="347663" cy="347663"/>
          </a:xfrm>
          <a:prstGeom prst="ellipse">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a:lstStyle/>
          <a:p>
            <a:pPr algn="dist">
              <a:lnSpc>
                <a:spcPct val="60000"/>
              </a:lnSpc>
              <a:defRPr/>
            </a:pPr>
            <a:endParaRPr lang="en-US" sz="1600">
              <a:solidFill>
                <a:srgbClr val="000000"/>
              </a:solidFill>
              <a:ea typeface="ＭＳ Ｐゴシック" charset="0"/>
              <a:cs typeface="ＭＳ Ｐゴシック" charset="0"/>
            </a:endParaRPr>
          </a:p>
        </p:txBody>
      </p:sp>
      <p:sp>
        <p:nvSpPr>
          <p:cNvPr id="12" name="Oval 11"/>
          <p:cNvSpPr/>
          <p:nvPr/>
        </p:nvSpPr>
        <p:spPr bwMode="auto">
          <a:xfrm>
            <a:off x="6629400" y="1714500"/>
            <a:ext cx="347663" cy="347663"/>
          </a:xfrm>
          <a:prstGeom prst="ellipse">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a:lstStyle/>
          <a:p>
            <a:pPr>
              <a:defRPr/>
            </a:pPr>
            <a:endParaRPr lang="en-US">
              <a:solidFill>
                <a:srgbClr val="000000"/>
              </a:solidFill>
              <a:ea typeface="ＭＳ Ｐゴシック" charset="0"/>
              <a:cs typeface="ＭＳ Ｐゴシック" charset="0"/>
            </a:endParaRPr>
          </a:p>
        </p:txBody>
      </p:sp>
      <p:sp>
        <p:nvSpPr>
          <p:cNvPr id="13" name="Oval 12"/>
          <p:cNvSpPr/>
          <p:nvPr/>
        </p:nvSpPr>
        <p:spPr bwMode="auto">
          <a:xfrm>
            <a:off x="6629400" y="2133600"/>
            <a:ext cx="347663" cy="347663"/>
          </a:xfrm>
          <a:prstGeom prst="ellipse">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a:lstStyle/>
          <a:p>
            <a:pPr>
              <a:defRPr/>
            </a:pPr>
            <a:endParaRPr lang="en-US">
              <a:solidFill>
                <a:srgbClr val="000000"/>
              </a:solidFill>
              <a:ea typeface="ＭＳ Ｐゴシック" charset="0"/>
              <a:cs typeface="ＭＳ Ｐゴシック" charset="0"/>
            </a:endParaRPr>
          </a:p>
        </p:txBody>
      </p:sp>
      <p:cxnSp>
        <p:nvCxnSpPr>
          <p:cNvPr id="14" name="Straight Connector 13"/>
          <p:cNvCxnSpPr>
            <a:cxnSpLocks noChangeShapeType="1"/>
            <a:stCxn id="10" idx="3"/>
            <a:endCxn id="11" idx="2"/>
          </p:cNvCxnSpPr>
          <p:nvPr/>
        </p:nvCxnSpPr>
        <p:spPr bwMode="auto">
          <a:xfrm flipV="1">
            <a:off x="6245225" y="1468438"/>
            <a:ext cx="384175" cy="436562"/>
          </a:xfrm>
          <a:prstGeom prst="line">
            <a:avLst/>
          </a:prstGeom>
          <a:noFill/>
          <a:ln w="25400">
            <a:solidFill>
              <a:schemeClr val="tx1"/>
            </a:solidFill>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noFill/>
              </a14:hiddenFill>
            </a:ext>
          </a:extLst>
        </p:spPr>
      </p:cxnSp>
      <p:cxnSp>
        <p:nvCxnSpPr>
          <p:cNvPr id="15" name="Straight Connector 14"/>
          <p:cNvCxnSpPr>
            <a:cxnSpLocks noChangeShapeType="1"/>
            <a:stCxn id="10" idx="3"/>
            <a:endCxn id="12" idx="2"/>
          </p:cNvCxnSpPr>
          <p:nvPr/>
        </p:nvCxnSpPr>
        <p:spPr bwMode="auto">
          <a:xfrm flipV="1">
            <a:off x="6245225" y="1887538"/>
            <a:ext cx="384175" cy="17462"/>
          </a:xfrm>
          <a:prstGeom prst="line">
            <a:avLst/>
          </a:prstGeom>
          <a:noFill/>
          <a:ln w="25400">
            <a:solidFill>
              <a:schemeClr val="tx1"/>
            </a:solidFill>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noFill/>
              </a14:hiddenFill>
            </a:ext>
          </a:extLst>
        </p:spPr>
      </p:cxnSp>
      <p:cxnSp>
        <p:nvCxnSpPr>
          <p:cNvPr id="16" name="Straight Connector 15"/>
          <p:cNvCxnSpPr>
            <a:cxnSpLocks noChangeShapeType="1"/>
            <a:stCxn id="10" idx="3"/>
            <a:endCxn id="13" idx="2"/>
          </p:cNvCxnSpPr>
          <p:nvPr/>
        </p:nvCxnSpPr>
        <p:spPr bwMode="auto">
          <a:xfrm>
            <a:off x="6245225" y="1905000"/>
            <a:ext cx="384175" cy="401638"/>
          </a:xfrm>
          <a:prstGeom prst="line">
            <a:avLst/>
          </a:prstGeom>
          <a:noFill/>
          <a:ln w="25400">
            <a:solidFill>
              <a:schemeClr val="tx1"/>
            </a:solidFill>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noFill/>
              </a14:hiddenFill>
            </a:ext>
          </a:extLst>
        </p:spPr>
      </p:cxnSp>
      <p:pic>
        <p:nvPicPr>
          <p:cNvPr id="17" name="Picture 51" descr="MC900434814.PNG"/>
          <p:cNvPicPr>
            <a:picLocks noChangeAspect="1"/>
          </p:cNvPicPr>
          <p:nvPr/>
        </p:nvPicPr>
        <p:blipFill>
          <a:blip r:embed="rId4">
            <a:alphaModFix amt="35000"/>
            <a:extLst>
              <a:ext uri="{28A0092B-C50C-407E-A947-70E740481C1C}">
                <a14:useLocalDpi xmlns:a14="http://schemas.microsoft.com/office/drawing/2010/main" val="0"/>
              </a:ext>
            </a:extLst>
          </a:blip>
          <a:srcRect/>
          <a:stretch>
            <a:fillRect/>
          </a:stretch>
        </p:blipFill>
        <p:spPr bwMode="auto">
          <a:xfrm>
            <a:off x="7239000" y="1143000"/>
            <a:ext cx="1447800" cy="1447800"/>
          </a:xfrm>
          <a:prstGeom prst="rect">
            <a:avLst/>
          </a:prstGeom>
          <a:noFill/>
          <a:ln>
            <a:noFill/>
          </a:ln>
          <a:extLst>
            <a:ext uri="{909E8E84-426E-40dd-AFC4-6F175D3DCCD1}">
              <a14:hiddenFill xmlns:a14="http://schemas.microsoft.com/office/drawing/2010/main">
                <a:solidFill>
                  <a:srgbClr val="FFFFFF">
                    <a:alpha val="34901"/>
                  </a:srgbClr>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TextBox 36"/>
          <p:cNvSpPr txBox="1">
            <a:spLocks noChangeArrowheads="1"/>
          </p:cNvSpPr>
          <p:nvPr/>
        </p:nvSpPr>
        <p:spPr bwMode="auto">
          <a:xfrm>
            <a:off x="6956425" y="1295400"/>
            <a:ext cx="864339" cy="256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eaLnBrk="1" hangingPunct="1">
              <a:lnSpc>
                <a:spcPct val="60000"/>
              </a:lnSpc>
              <a:spcBef>
                <a:spcPct val="50000"/>
              </a:spcBef>
              <a:defRPr sz="1600" b="1">
                <a:latin typeface="Calibri" charset="0"/>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r>
              <a:rPr lang="en-US" b="0" dirty="0"/>
              <a:t>Lighting</a:t>
            </a:r>
          </a:p>
        </p:txBody>
      </p:sp>
      <p:sp>
        <p:nvSpPr>
          <p:cNvPr id="19" name="TextBox 42"/>
          <p:cNvSpPr txBox="1">
            <a:spLocks noChangeArrowheads="1"/>
          </p:cNvSpPr>
          <p:nvPr/>
        </p:nvSpPr>
        <p:spPr bwMode="auto">
          <a:xfrm>
            <a:off x="6956425" y="1676400"/>
            <a:ext cx="66837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charset="0"/>
                <a:ea typeface="ＭＳ Ｐゴシック" charset="0"/>
                <a:cs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algn="ctr" eaLnBrk="0" fontAlgn="base" hangingPunct="0">
              <a:spcBef>
                <a:spcPct val="50000"/>
              </a:spcBef>
              <a:spcAft>
                <a:spcPct val="0"/>
              </a:spcAft>
              <a:defRPr sz="2000">
                <a:solidFill>
                  <a:schemeClr val="tx1"/>
                </a:solidFill>
                <a:latin typeface="Arial" charset="0"/>
                <a:ea typeface="ＭＳ Ｐゴシック" charset="0"/>
              </a:defRPr>
            </a:lvl6pPr>
            <a:lvl7pPr marL="2971800" indent="-228600" algn="ctr" eaLnBrk="0" fontAlgn="base" hangingPunct="0">
              <a:spcBef>
                <a:spcPct val="50000"/>
              </a:spcBef>
              <a:spcAft>
                <a:spcPct val="0"/>
              </a:spcAft>
              <a:defRPr sz="2000">
                <a:solidFill>
                  <a:schemeClr val="tx1"/>
                </a:solidFill>
                <a:latin typeface="Arial" charset="0"/>
                <a:ea typeface="ＭＳ Ｐゴシック" charset="0"/>
              </a:defRPr>
            </a:lvl7pPr>
            <a:lvl8pPr marL="3429000" indent="-228600" algn="ctr" eaLnBrk="0" fontAlgn="base" hangingPunct="0">
              <a:spcBef>
                <a:spcPct val="50000"/>
              </a:spcBef>
              <a:spcAft>
                <a:spcPct val="0"/>
              </a:spcAft>
              <a:defRPr sz="2000">
                <a:solidFill>
                  <a:schemeClr val="tx1"/>
                </a:solidFill>
                <a:latin typeface="Arial" charset="0"/>
                <a:ea typeface="ＭＳ Ｐゴシック" charset="0"/>
              </a:defRPr>
            </a:lvl8pPr>
            <a:lvl9pPr marL="3886200" indent="-228600" algn="ctr" eaLnBrk="0" fontAlgn="base" hangingPunct="0">
              <a:spcBef>
                <a:spcPct val="50000"/>
              </a:spcBef>
              <a:spcAft>
                <a:spcPct val="0"/>
              </a:spcAft>
              <a:defRPr sz="2000">
                <a:solidFill>
                  <a:schemeClr val="tx1"/>
                </a:solidFill>
                <a:latin typeface="Arial" charset="0"/>
                <a:ea typeface="ＭＳ Ｐゴシック" charset="0"/>
              </a:defRPr>
            </a:lvl9pPr>
          </a:lstStyle>
          <a:p>
            <a:pPr eaLnBrk="1" hangingPunct="1"/>
            <a:r>
              <a:rPr lang="en-US" sz="1600" dirty="0">
                <a:latin typeface="Calibri" charset="0"/>
              </a:rPr>
              <a:t>HVAC</a:t>
            </a:r>
          </a:p>
        </p:txBody>
      </p:sp>
      <p:sp>
        <p:nvSpPr>
          <p:cNvPr id="20" name="TextBox 60"/>
          <p:cNvSpPr txBox="1">
            <a:spLocks noChangeArrowheads="1"/>
          </p:cNvSpPr>
          <p:nvPr/>
        </p:nvSpPr>
        <p:spPr bwMode="auto">
          <a:xfrm>
            <a:off x="6956425" y="2181920"/>
            <a:ext cx="1095172" cy="256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eaLnBrk="1" hangingPunct="1">
              <a:lnSpc>
                <a:spcPct val="60000"/>
              </a:lnSpc>
              <a:spcBef>
                <a:spcPct val="50000"/>
              </a:spcBef>
              <a:defRPr sz="1600" b="1">
                <a:latin typeface="Calibri" charset="0"/>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r>
              <a:rPr lang="en-US" b="0" dirty="0"/>
              <a:t>Machinery</a:t>
            </a:r>
          </a:p>
        </p:txBody>
      </p:sp>
      <p:sp>
        <p:nvSpPr>
          <p:cNvPr id="21" name="TextBox 20"/>
          <p:cNvSpPr txBox="1"/>
          <p:nvPr/>
        </p:nvSpPr>
        <p:spPr>
          <a:xfrm>
            <a:off x="533400" y="4020820"/>
            <a:ext cx="4495800" cy="1313180"/>
          </a:xfrm>
          <a:prstGeom prst="rect">
            <a:avLst/>
          </a:prstGeom>
          <a:noFill/>
          <a:ln>
            <a:noFill/>
          </a:ln>
        </p:spPr>
        <p:txBody>
          <a:bodyPr wrap="square">
            <a:spAutoFit/>
          </a:bodyPr>
          <a:lstStyle>
            <a:defPPr>
              <a:defRPr lang="en-US"/>
            </a:defPPr>
            <a:lvl1pPr eaLnBrk="1" hangingPunct="1">
              <a:lnSpc>
                <a:spcPct val="60000"/>
              </a:lnSpc>
              <a:spcBef>
                <a:spcPct val="50000"/>
              </a:spcBef>
              <a:defRPr sz="1600">
                <a:latin typeface="Calibri" charset="0"/>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r>
              <a:rPr lang="en-US" sz="2000" b="1" dirty="0"/>
              <a:t>Business Goals</a:t>
            </a:r>
          </a:p>
          <a:p>
            <a:pPr marL="285750" indent="-285750">
              <a:buFont typeface="Arial"/>
              <a:buChar char="•"/>
            </a:pPr>
            <a:r>
              <a:rPr lang="en-US" sz="2000" dirty="0" smtClean="0"/>
              <a:t>Untapped demand response markets</a:t>
            </a:r>
            <a:endParaRPr lang="en-US" sz="2000" dirty="0"/>
          </a:p>
          <a:p>
            <a:pPr marL="285750" indent="-285750">
              <a:buFont typeface="Arial"/>
              <a:buChar char="•"/>
            </a:pPr>
            <a:r>
              <a:rPr lang="en-US" sz="2000" dirty="0"/>
              <a:t>Lower implementation costs</a:t>
            </a:r>
          </a:p>
          <a:p>
            <a:pPr marL="285750" indent="-285750">
              <a:buFont typeface="Arial"/>
              <a:buChar char="•"/>
            </a:pPr>
            <a:r>
              <a:rPr lang="en-US" sz="2000" dirty="0"/>
              <a:t>Real-time monitoring and control</a:t>
            </a:r>
          </a:p>
        </p:txBody>
      </p:sp>
      <p:sp>
        <p:nvSpPr>
          <p:cNvPr id="22" name="Up Arrow 21"/>
          <p:cNvSpPr>
            <a:spLocks noChangeArrowheads="1"/>
          </p:cNvSpPr>
          <p:nvPr/>
        </p:nvSpPr>
        <p:spPr bwMode="auto">
          <a:xfrm rot="16200000">
            <a:off x="3505200" y="104080"/>
            <a:ext cx="609600" cy="3200400"/>
          </a:xfrm>
          <a:prstGeom prst="upArrow">
            <a:avLst>
              <a:gd name="adj1" fmla="val 50000"/>
              <a:gd name="adj2" fmla="val 50000"/>
            </a:avLst>
          </a:prstGeom>
          <a:gradFill rotWithShape="1">
            <a:gsLst>
              <a:gs pos="0">
                <a:srgbClr val="EFF7E8"/>
              </a:gs>
              <a:gs pos="64999">
                <a:srgbClr val="D6E9C4"/>
              </a:gs>
              <a:gs pos="100000">
                <a:srgbClr val="C5E2AA"/>
              </a:gs>
            </a:gsLst>
            <a:lin ang="5400000" scaled="1"/>
          </a:gradFill>
          <a:ln w="9525">
            <a:solidFill>
              <a:srgbClr val="61881B"/>
            </a:solidFill>
            <a:miter lim="800000"/>
            <a:headEnd/>
            <a:tailEnd/>
          </a:ln>
          <a:effectLst>
            <a:outerShdw blurRad="40000" dist="20000" dir="5400000" rotWithShape="0">
              <a:srgbClr val="000000">
                <a:alpha val="37999"/>
              </a:srgbClr>
            </a:outerShdw>
          </a:effectLst>
        </p:spPr>
        <p:txBody>
          <a:bodyPr vert="eaVert" anchor="ctr"/>
          <a:lstStyle/>
          <a:p>
            <a:pPr algn="ctr">
              <a:defRPr/>
            </a:pPr>
            <a:r>
              <a:rPr lang="en-US" sz="2000" dirty="0">
                <a:solidFill>
                  <a:schemeClr val="dk1"/>
                </a:solidFill>
                <a:latin typeface="Calibri"/>
                <a:ea typeface="+mn-ea"/>
                <a:cs typeface="Calibri"/>
              </a:rPr>
              <a:t>Feedback</a:t>
            </a:r>
          </a:p>
        </p:txBody>
      </p:sp>
      <p:sp>
        <p:nvSpPr>
          <p:cNvPr id="23" name="Up Arrow 22"/>
          <p:cNvSpPr>
            <a:spLocks noChangeArrowheads="1"/>
          </p:cNvSpPr>
          <p:nvPr/>
        </p:nvSpPr>
        <p:spPr bwMode="auto">
          <a:xfrm rot="5400000">
            <a:off x="3543300" y="904180"/>
            <a:ext cx="609600" cy="3124200"/>
          </a:xfrm>
          <a:prstGeom prst="upArrow">
            <a:avLst>
              <a:gd name="adj1" fmla="val 50000"/>
              <a:gd name="adj2" fmla="val 49999"/>
            </a:avLst>
          </a:prstGeom>
          <a:gradFill rotWithShape="1">
            <a:gsLst>
              <a:gs pos="0">
                <a:srgbClr val="F9E9E9"/>
              </a:gs>
              <a:gs pos="64999">
                <a:srgbClr val="EEC8C8"/>
              </a:gs>
              <a:gs pos="100000">
                <a:srgbClr val="E8B0B0"/>
              </a:gs>
            </a:gsLst>
            <a:lin ang="5400000" scaled="1"/>
          </a:gradFill>
          <a:ln w="9525" cap="flat" cmpd="sng">
            <a:solidFill>
              <a:srgbClr val="9A4E4E"/>
            </a:solidFill>
            <a:prstDash val="solid"/>
            <a:round/>
            <a:headEnd type="none" w="med" len="med"/>
            <a:tailEnd type="none" w="med" len="med"/>
          </a:ln>
          <a:effectLst>
            <a:outerShdw blurRad="40000" dist="20000" dir="5400000" rotWithShape="0">
              <a:srgbClr val="000000">
                <a:alpha val="37999"/>
              </a:srgbClr>
            </a:outerShdw>
          </a:effectLst>
        </p:spPr>
        <p:txBody>
          <a:bodyPr vert="vert270" anchor="ctr"/>
          <a:lstStyle/>
          <a:p>
            <a:pPr algn="ctr">
              <a:defRPr/>
            </a:pPr>
            <a:r>
              <a:rPr lang="en-US" sz="2000" dirty="0">
                <a:latin typeface="Calibri"/>
                <a:cs typeface="Calibri"/>
              </a:rPr>
              <a:t>Notification</a:t>
            </a:r>
          </a:p>
        </p:txBody>
      </p:sp>
      <p:sp>
        <p:nvSpPr>
          <p:cNvPr id="24" name="TextBox 1"/>
          <p:cNvSpPr txBox="1">
            <a:spLocks noChangeArrowheads="1"/>
          </p:cNvSpPr>
          <p:nvPr/>
        </p:nvSpPr>
        <p:spPr bwMode="auto">
          <a:xfrm>
            <a:off x="2918869" y="1856680"/>
            <a:ext cx="203413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charset="0"/>
                <a:ea typeface="ＭＳ Ｐゴシック" charset="0"/>
                <a:cs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algn="ctr" eaLnBrk="0" fontAlgn="base" hangingPunct="0">
              <a:spcBef>
                <a:spcPct val="50000"/>
              </a:spcBef>
              <a:spcAft>
                <a:spcPct val="0"/>
              </a:spcAft>
              <a:defRPr sz="2000">
                <a:solidFill>
                  <a:schemeClr val="tx1"/>
                </a:solidFill>
                <a:latin typeface="Arial" charset="0"/>
                <a:ea typeface="ＭＳ Ｐゴシック" charset="0"/>
              </a:defRPr>
            </a:lvl6pPr>
            <a:lvl7pPr marL="2971800" indent="-228600" algn="ctr" eaLnBrk="0" fontAlgn="base" hangingPunct="0">
              <a:spcBef>
                <a:spcPct val="50000"/>
              </a:spcBef>
              <a:spcAft>
                <a:spcPct val="0"/>
              </a:spcAft>
              <a:defRPr sz="2000">
                <a:solidFill>
                  <a:schemeClr val="tx1"/>
                </a:solidFill>
                <a:latin typeface="Arial" charset="0"/>
                <a:ea typeface="ＭＳ Ｐゴシック" charset="0"/>
              </a:defRPr>
            </a:lvl7pPr>
            <a:lvl8pPr marL="3429000" indent="-228600" algn="ctr" eaLnBrk="0" fontAlgn="base" hangingPunct="0">
              <a:spcBef>
                <a:spcPct val="50000"/>
              </a:spcBef>
              <a:spcAft>
                <a:spcPct val="0"/>
              </a:spcAft>
              <a:defRPr sz="2000">
                <a:solidFill>
                  <a:schemeClr val="tx1"/>
                </a:solidFill>
                <a:latin typeface="Arial" charset="0"/>
                <a:ea typeface="ＭＳ Ｐゴシック" charset="0"/>
              </a:defRPr>
            </a:lvl8pPr>
            <a:lvl9pPr marL="3886200" indent="-228600" algn="ctr" eaLnBrk="0" fontAlgn="base" hangingPunct="0">
              <a:spcBef>
                <a:spcPct val="50000"/>
              </a:spcBef>
              <a:spcAft>
                <a:spcPct val="0"/>
              </a:spcAft>
              <a:defRPr sz="2000">
                <a:solidFill>
                  <a:schemeClr val="tx1"/>
                </a:solidFill>
                <a:latin typeface="Arial" charset="0"/>
                <a:ea typeface="ＭＳ Ｐゴシック" charset="0"/>
              </a:defRPr>
            </a:lvl9pPr>
          </a:lstStyle>
          <a:p>
            <a:pPr algn="ctr" eaLnBrk="1" hangingPunct="1"/>
            <a:r>
              <a:rPr lang="en-US" dirty="0">
                <a:latin typeface="Calibri"/>
                <a:cs typeface="Calibri"/>
              </a:rPr>
              <a:t>&lt;OpenADR 2.0 /&gt;</a:t>
            </a:r>
          </a:p>
        </p:txBody>
      </p:sp>
      <p:sp>
        <p:nvSpPr>
          <p:cNvPr id="25" name="TextBox 3"/>
          <p:cNvSpPr txBox="1">
            <a:spLocks noChangeArrowheads="1"/>
          </p:cNvSpPr>
          <p:nvPr/>
        </p:nvSpPr>
        <p:spPr bwMode="auto">
          <a:xfrm>
            <a:off x="5638800" y="2743200"/>
            <a:ext cx="3352800" cy="2975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eaLnBrk="1" hangingPunct="1">
              <a:lnSpc>
                <a:spcPct val="60000"/>
              </a:lnSpc>
              <a:spcBef>
                <a:spcPct val="50000"/>
              </a:spcBef>
              <a:defRPr sz="1600">
                <a:latin typeface="Calibri" charset="0"/>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r>
              <a:rPr lang="en-US" sz="2000" b="1" dirty="0" smtClean="0"/>
              <a:t>V</a:t>
            </a:r>
            <a:r>
              <a:rPr lang="en-US" sz="2000" dirty="0" smtClean="0"/>
              <a:t>irtual </a:t>
            </a:r>
            <a:r>
              <a:rPr lang="en-US" sz="2000" b="1" dirty="0" smtClean="0"/>
              <a:t>E</a:t>
            </a:r>
            <a:r>
              <a:rPr lang="en-US" sz="2000" dirty="0" smtClean="0"/>
              <a:t>nd </a:t>
            </a:r>
            <a:r>
              <a:rPr lang="en-US" sz="2000" b="1" dirty="0"/>
              <a:t>N</a:t>
            </a:r>
            <a:r>
              <a:rPr lang="en-US" sz="2000" dirty="0"/>
              <a:t>ode (Customer)</a:t>
            </a:r>
          </a:p>
        </p:txBody>
      </p:sp>
      <p:sp>
        <p:nvSpPr>
          <p:cNvPr id="26" name="Rectangle 25"/>
          <p:cNvSpPr/>
          <p:nvPr/>
        </p:nvSpPr>
        <p:spPr bwMode="auto">
          <a:xfrm>
            <a:off x="533400" y="1323280"/>
            <a:ext cx="4953000" cy="2514600"/>
          </a:xfrm>
          <a:prstGeom prst="rect">
            <a:avLst/>
          </a:prstGeom>
          <a:noFill/>
          <a:ln w="57150" cap="flat" cmpd="sng" algn="ctr">
            <a:solidFill>
              <a:schemeClr val="bg2"/>
            </a:solidFill>
            <a:prstDash val="dash"/>
            <a:round/>
            <a:headEnd type="none" w="med" len="med"/>
            <a:tailEnd type="none" w="med" len="med"/>
          </a:ln>
          <a:effectLst/>
        </p:spPr>
        <p:txBody>
          <a:bodyPr wrap="none" anchor="ctr">
            <a:spAutoFit/>
          </a:bodyPr>
          <a:lstStyle/>
          <a:p>
            <a:pPr>
              <a:defRPr/>
            </a:pPr>
            <a:endParaRPr lang="en-US"/>
          </a:p>
        </p:txBody>
      </p:sp>
      <p:sp>
        <p:nvSpPr>
          <p:cNvPr id="3" name="Slide Number Placeholder 2"/>
          <p:cNvSpPr>
            <a:spLocks noGrp="1"/>
          </p:cNvSpPr>
          <p:nvPr>
            <p:ph type="sldNum" sz="quarter" idx="10"/>
          </p:nvPr>
        </p:nvSpPr>
        <p:spPr/>
        <p:txBody>
          <a:bodyPr/>
          <a:lstStyle/>
          <a:p>
            <a:fld id="{8BE75BF4-F827-664A-A667-67002CB07057}" type="slidenum">
              <a:rPr lang="en-US" smtClean="0"/>
              <a:pPr/>
              <a:t>40</a:t>
            </a:fld>
            <a:endParaRPr lang="en-US"/>
          </a:p>
        </p:txBody>
      </p:sp>
    </p:spTree>
    <p:extLst>
      <p:ext uri="{BB962C8B-B14F-4D97-AF65-F5344CB8AC3E}">
        <p14:creationId xmlns:p14="http://schemas.microsoft.com/office/powerpoint/2010/main" val="331803116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dissolve">
                                      <p:cBhvr>
                                        <p:cTn id="7" dur="500"/>
                                        <p:tgtEl>
                                          <p:spTgt spid="21"/>
                                        </p:tgtEl>
                                      </p:cBhvr>
                                    </p:animEffect>
                                  </p:childTnLst>
                                </p:cTn>
                              </p:par>
                              <p:par>
                                <p:cTn id="8" presetID="9"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dissolve">
                                      <p:cBhvr>
                                        <p:cTn id="10" dur="500"/>
                                        <p:tgtEl>
                                          <p:spTgt spid="7"/>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dissolve">
                                      <p:cBhvr>
                                        <p:cTn id="13" dur="500"/>
                                        <p:tgtEl>
                                          <p:spTgt spid="8"/>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dissolve">
                                      <p:cBhvr>
                                        <p:cTn id="1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21"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Week 1</a:t>
            </a:r>
            <a:endParaRPr lang="en-US" dirty="0"/>
          </a:p>
        </p:txBody>
      </p:sp>
      <p:sp>
        <p:nvSpPr>
          <p:cNvPr id="4" name="Slide Number Placeholder 3"/>
          <p:cNvSpPr>
            <a:spLocks noGrp="1"/>
          </p:cNvSpPr>
          <p:nvPr>
            <p:ph type="sldNum" sz="quarter" idx="10"/>
          </p:nvPr>
        </p:nvSpPr>
        <p:spPr/>
        <p:txBody>
          <a:bodyPr/>
          <a:lstStyle/>
          <a:p>
            <a:fld id="{8BE75BF4-F827-664A-A667-67002CB07057}" type="slidenum">
              <a:rPr lang="en-US" smtClean="0"/>
              <a:pPr/>
              <a:t>41</a:t>
            </a:fld>
            <a:endParaRPr lang="en-US"/>
          </a:p>
        </p:txBody>
      </p:sp>
      <p:graphicFrame>
        <p:nvGraphicFramePr>
          <p:cNvPr id="5" name="Chart 4"/>
          <p:cNvGraphicFramePr>
            <a:graphicFrameLocks/>
          </p:cNvGraphicFramePr>
          <p:nvPr>
            <p:extLst>
              <p:ext uri="{D42A27DB-BD31-4B8C-83A1-F6EECF244321}">
                <p14:modId xmlns:p14="http://schemas.microsoft.com/office/powerpoint/2010/main" val="1851304667"/>
              </p:ext>
            </p:extLst>
          </p:nvPr>
        </p:nvGraphicFramePr>
        <p:xfrm>
          <a:off x="685800" y="1447800"/>
          <a:ext cx="6843510" cy="4354445"/>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Box 6"/>
          <p:cNvSpPr txBox="1"/>
          <p:nvPr/>
        </p:nvSpPr>
        <p:spPr>
          <a:xfrm>
            <a:off x="0" y="1704201"/>
            <a:ext cx="946067" cy="276999"/>
          </a:xfrm>
          <a:prstGeom prst="rect">
            <a:avLst/>
          </a:prstGeom>
          <a:noFill/>
        </p:spPr>
        <p:txBody>
          <a:bodyPr wrap="none" rtlCol="0">
            <a:spAutoFit/>
          </a:bodyPr>
          <a:lstStyle/>
          <a:p>
            <a:r>
              <a:rPr lang="en-US" sz="1200" dirty="0" smtClean="0"/>
              <a:t>Point value</a:t>
            </a:r>
            <a:endParaRPr lang="en-US" sz="1200" dirty="0"/>
          </a:p>
        </p:txBody>
      </p:sp>
      <p:sp>
        <p:nvSpPr>
          <p:cNvPr id="8" name="TextBox 7"/>
          <p:cNvSpPr txBox="1"/>
          <p:nvPr/>
        </p:nvSpPr>
        <p:spPr>
          <a:xfrm>
            <a:off x="6477000" y="5410200"/>
            <a:ext cx="544665" cy="276999"/>
          </a:xfrm>
          <a:prstGeom prst="rect">
            <a:avLst/>
          </a:prstGeom>
          <a:noFill/>
        </p:spPr>
        <p:txBody>
          <a:bodyPr wrap="none" rtlCol="0">
            <a:spAutoFit/>
          </a:bodyPr>
          <a:lstStyle/>
          <a:p>
            <a:r>
              <a:rPr lang="en-US" sz="1200" dirty="0" smtClean="0"/>
              <a:t>Week</a:t>
            </a:r>
            <a:endParaRPr lang="en-US" sz="1200" dirty="0"/>
          </a:p>
        </p:txBody>
      </p:sp>
    </p:spTree>
    <p:extLst>
      <p:ext uri="{BB962C8B-B14F-4D97-AF65-F5344CB8AC3E}">
        <p14:creationId xmlns:p14="http://schemas.microsoft.com/office/powerpoint/2010/main" val="2312837582"/>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Week 2</a:t>
            </a:r>
            <a:endParaRPr lang="en-US" dirty="0"/>
          </a:p>
        </p:txBody>
      </p:sp>
      <p:sp>
        <p:nvSpPr>
          <p:cNvPr id="4" name="Slide Number Placeholder 3"/>
          <p:cNvSpPr>
            <a:spLocks noGrp="1"/>
          </p:cNvSpPr>
          <p:nvPr>
            <p:ph type="sldNum" sz="quarter" idx="10"/>
          </p:nvPr>
        </p:nvSpPr>
        <p:spPr/>
        <p:txBody>
          <a:bodyPr/>
          <a:lstStyle/>
          <a:p>
            <a:fld id="{8BE75BF4-F827-664A-A667-67002CB07057}" type="slidenum">
              <a:rPr lang="en-US" smtClean="0"/>
              <a:pPr/>
              <a:t>42</a:t>
            </a:fld>
            <a:endParaRPr lang="en-US"/>
          </a:p>
        </p:txBody>
      </p:sp>
      <p:graphicFrame>
        <p:nvGraphicFramePr>
          <p:cNvPr id="6" name="Chart 5"/>
          <p:cNvGraphicFramePr>
            <a:graphicFrameLocks/>
          </p:cNvGraphicFramePr>
          <p:nvPr>
            <p:extLst>
              <p:ext uri="{D42A27DB-BD31-4B8C-83A1-F6EECF244321}">
                <p14:modId xmlns:p14="http://schemas.microsoft.com/office/powerpoint/2010/main" val="1926779057"/>
              </p:ext>
            </p:extLst>
          </p:nvPr>
        </p:nvGraphicFramePr>
        <p:xfrm>
          <a:off x="685800" y="1447800"/>
          <a:ext cx="6870718" cy="3913717"/>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Box 6"/>
          <p:cNvSpPr txBox="1"/>
          <p:nvPr/>
        </p:nvSpPr>
        <p:spPr>
          <a:xfrm>
            <a:off x="0" y="1704201"/>
            <a:ext cx="946067" cy="276999"/>
          </a:xfrm>
          <a:prstGeom prst="rect">
            <a:avLst/>
          </a:prstGeom>
          <a:noFill/>
        </p:spPr>
        <p:txBody>
          <a:bodyPr wrap="none" rtlCol="0">
            <a:spAutoFit/>
          </a:bodyPr>
          <a:lstStyle/>
          <a:p>
            <a:r>
              <a:rPr lang="en-US" sz="1200" dirty="0" smtClean="0"/>
              <a:t>Point value</a:t>
            </a:r>
            <a:endParaRPr lang="en-US" sz="1200" dirty="0"/>
          </a:p>
        </p:txBody>
      </p:sp>
      <p:sp>
        <p:nvSpPr>
          <p:cNvPr id="8" name="TextBox 7"/>
          <p:cNvSpPr txBox="1"/>
          <p:nvPr/>
        </p:nvSpPr>
        <p:spPr>
          <a:xfrm>
            <a:off x="6553200" y="5057001"/>
            <a:ext cx="544665" cy="276999"/>
          </a:xfrm>
          <a:prstGeom prst="rect">
            <a:avLst/>
          </a:prstGeom>
          <a:noFill/>
        </p:spPr>
        <p:txBody>
          <a:bodyPr wrap="none" rtlCol="0">
            <a:spAutoFit/>
          </a:bodyPr>
          <a:lstStyle/>
          <a:p>
            <a:r>
              <a:rPr lang="en-US" sz="1200" dirty="0" smtClean="0"/>
              <a:t>Week</a:t>
            </a:r>
            <a:endParaRPr lang="en-US" sz="1200" dirty="0"/>
          </a:p>
        </p:txBody>
      </p:sp>
    </p:spTree>
    <p:extLst>
      <p:ext uri="{BB962C8B-B14F-4D97-AF65-F5344CB8AC3E}">
        <p14:creationId xmlns:p14="http://schemas.microsoft.com/office/powerpoint/2010/main" val="1257483961"/>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Week 3</a:t>
            </a:r>
            <a:endParaRPr lang="en-US" dirty="0"/>
          </a:p>
        </p:txBody>
      </p:sp>
      <p:sp>
        <p:nvSpPr>
          <p:cNvPr id="4" name="Slide Number Placeholder 3"/>
          <p:cNvSpPr>
            <a:spLocks noGrp="1"/>
          </p:cNvSpPr>
          <p:nvPr>
            <p:ph type="sldNum" sz="quarter" idx="10"/>
          </p:nvPr>
        </p:nvSpPr>
        <p:spPr/>
        <p:txBody>
          <a:bodyPr/>
          <a:lstStyle/>
          <a:p>
            <a:fld id="{8BE75BF4-F827-664A-A667-67002CB07057}" type="slidenum">
              <a:rPr lang="en-US" smtClean="0"/>
              <a:pPr/>
              <a:t>43</a:t>
            </a:fld>
            <a:endParaRPr lang="en-US"/>
          </a:p>
        </p:txBody>
      </p:sp>
      <p:graphicFrame>
        <p:nvGraphicFramePr>
          <p:cNvPr id="5" name="Chart 4"/>
          <p:cNvGraphicFramePr>
            <a:graphicFrameLocks/>
          </p:cNvGraphicFramePr>
          <p:nvPr>
            <p:extLst>
              <p:ext uri="{D42A27DB-BD31-4B8C-83A1-F6EECF244321}">
                <p14:modId xmlns:p14="http://schemas.microsoft.com/office/powerpoint/2010/main" val="15767925"/>
              </p:ext>
            </p:extLst>
          </p:nvPr>
        </p:nvGraphicFramePr>
        <p:xfrm>
          <a:off x="685800" y="1447800"/>
          <a:ext cx="6899388" cy="3902804"/>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Box 6"/>
          <p:cNvSpPr txBox="1"/>
          <p:nvPr/>
        </p:nvSpPr>
        <p:spPr>
          <a:xfrm>
            <a:off x="0" y="1704201"/>
            <a:ext cx="946067" cy="276999"/>
          </a:xfrm>
          <a:prstGeom prst="rect">
            <a:avLst/>
          </a:prstGeom>
          <a:noFill/>
        </p:spPr>
        <p:txBody>
          <a:bodyPr wrap="none" rtlCol="0">
            <a:spAutoFit/>
          </a:bodyPr>
          <a:lstStyle/>
          <a:p>
            <a:r>
              <a:rPr lang="en-US" sz="1200" dirty="0" smtClean="0"/>
              <a:t>Point value</a:t>
            </a:r>
            <a:endParaRPr lang="en-US" sz="1200" dirty="0"/>
          </a:p>
        </p:txBody>
      </p:sp>
      <p:sp>
        <p:nvSpPr>
          <p:cNvPr id="8" name="TextBox 7"/>
          <p:cNvSpPr txBox="1"/>
          <p:nvPr/>
        </p:nvSpPr>
        <p:spPr>
          <a:xfrm>
            <a:off x="6553200" y="4953000"/>
            <a:ext cx="544665" cy="276999"/>
          </a:xfrm>
          <a:prstGeom prst="rect">
            <a:avLst/>
          </a:prstGeom>
          <a:noFill/>
        </p:spPr>
        <p:txBody>
          <a:bodyPr wrap="none" rtlCol="0">
            <a:spAutoFit/>
          </a:bodyPr>
          <a:lstStyle/>
          <a:p>
            <a:r>
              <a:rPr lang="en-US" sz="1200" dirty="0" smtClean="0"/>
              <a:t>Week</a:t>
            </a:r>
            <a:endParaRPr lang="en-US" sz="1200" dirty="0"/>
          </a:p>
        </p:txBody>
      </p:sp>
    </p:spTree>
    <p:extLst>
      <p:ext uri="{BB962C8B-B14F-4D97-AF65-F5344CB8AC3E}">
        <p14:creationId xmlns:p14="http://schemas.microsoft.com/office/powerpoint/2010/main" val="3852650240"/>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Week 4</a:t>
            </a:r>
            <a:endParaRPr lang="en-US" dirty="0"/>
          </a:p>
        </p:txBody>
      </p:sp>
      <p:sp>
        <p:nvSpPr>
          <p:cNvPr id="4" name="Slide Number Placeholder 3"/>
          <p:cNvSpPr>
            <a:spLocks noGrp="1"/>
          </p:cNvSpPr>
          <p:nvPr>
            <p:ph type="sldNum" sz="quarter" idx="10"/>
          </p:nvPr>
        </p:nvSpPr>
        <p:spPr/>
        <p:txBody>
          <a:bodyPr/>
          <a:lstStyle/>
          <a:p>
            <a:fld id="{8BE75BF4-F827-664A-A667-67002CB07057}" type="slidenum">
              <a:rPr lang="en-US" smtClean="0"/>
              <a:pPr/>
              <a:t>44</a:t>
            </a:fld>
            <a:endParaRPr lang="en-US"/>
          </a:p>
        </p:txBody>
      </p:sp>
      <p:graphicFrame>
        <p:nvGraphicFramePr>
          <p:cNvPr id="5" name="Chart 4"/>
          <p:cNvGraphicFramePr>
            <a:graphicFrameLocks/>
          </p:cNvGraphicFramePr>
          <p:nvPr>
            <p:extLst>
              <p:ext uri="{D42A27DB-BD31-4B8C-83A1-F6EECF244321}">
                <p14:modId xmlns:p14="http://schemas.microsoft.com/office/powerpoint/2010/main" val="4156394703"/>
              </p:ext>
            </p:extLst>
          </p:nvPr>
        </p:nvGraphicFramePr>
        <p:xfrm>
          <a:off x="685800" y="1447800"/>
          <a:ext cx="7044326" cy="3913718"/>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Box 5"/>
          <p:cNvSpPr txBox="1"/>
          <p:nvPr/>
        </p:nvSpPr>
        <p:spPr>
          <a:xfrm>
            <a:off x="0" y="1704201"/>
            <a:ext cx="946067" cy="276999"/>
          </a:xfrm>
          <a:prstGeom prst="rect">
            <a:avLst/>
          </a:prstGeom>
          <a:noFill/>
        </p:spPr>
        <p:txBody>
          <a:bodyPr wrap="none" rtlCol="0">
            <a:spAutoFit/>
          </a:bodyPr>
          <a:lstStyle/>
          <a:p>
            <a:r>
              <a:rPr lang="en-US" sz="1200" dirty="0" smtClean="0"/>
              <a:t>Point value</a:t>
            </a:r>
            <a:endParaRPr lang="en-US" sz="1200" dirty="0"/>
          </a:p>
        </p:txBody>
      </p:sp>
      <p:sp>
        <p:nvSpPr>
          <p:cNvPr id="7" name="TextBox 6"/>
          <p:cNvSpPr txBox="1"/>
          <p:nvPr/>
        </p:nvSpPr>
        <p:spPr>
          <a:xfrm>
            <a:off x="6553200" y="4953000"/>
            <a:ext cx="544665" cy="276999"/>
          </a:xfrm>
          <a:prstGeom prst="rect">
            <a:avLst/>
          </a:prstGeom>
          <a:noFill/>
        </p:spPr>
        <p:txBody>
          <a:bodyPr wrap="none" rtlCol="0">
            <a:spAutoFit/>
          </a:bodyPr>
          <a:lstStyle/>
          <a:p>
            <a:r>
              <a:rPr lang="en-US" sz="1200" dirty="0" smtClean="0"/>
              <a:t>Week</a:t>
            </a:r>
            <a:endParaRPr lang="en-US" sz="1200" dirty="0"/>
          </a:p>
        </p:txBody>
      </p:sp>
    </p:spTree>
    <p:extLst>
      <p:ext uri="{BB962C8B-B14F-4D97-AF65-F5344CB8AC3E}">
        <p14:creationId xmlns:p14="http://schemas.microsoft.com/office/powerpoint/2010/main" val="653408399"/>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Week 5</a:t>
            </a:r>
            <a:endParaRPr lang="en-US" dirty="0"/>
          </a:p>
        </p:txBody>
      </p:sp>
      <p:sp>
        <p:nvSpPr>
          <p:cNvPr id="4" name="Slide Number Placeholder 3"/>
          <p:cNvSpPr>
            <a:spLocks noGrp="1"/>
          </p:cNvSpPr>
          <p:nvPr>
            <p:ph type="sldNum" sz="quarter" idx="10"/>
          </p:nvPr>
        </p:nvSpPr>
        <p:spPr/>
        <p:txBody>
          <a:bodyPr/>
          <a:lstStyle/>
          <a:p>
            <a:fld id="{8BE75BF4-F827-664A-A667-67002CB07057}" type="slidenum">
              <a:rPr lang="en-US" smtClean="0"/>
              <a:pPr/>
              <a:t>45</a:t>
            </a:fld>
            <a:endParaRPr lang="en-US"/>
          </a:p>
        </p:txBody>
      </p:sp>
      <p:graphicFrame>
        <p:nvGraphicFramePr>
          <p:cNvPr id="5" name="Chart 4"/>
          <p:cNvGraphicFramePr>
            <a:graphicFrameLocks/>
          </p:cNvGraphicFramePr>
          <p:nvPr>
            <p:extLst>
              <p:ext uri="{D42A27DB-BD31-4B8C-83A1-F6EECF244321}">
                <p14:modId xmlns:p14="http://schemas.microsoft.com/office/powerpoint/2010/main" val="4223044187"/>
              </p:ext>
            </p:extLst>
          </p:nvPr>
        </p:nvGraphicFramePr>
        <p:xfrm>
          <a:off x="685800" y="1447800"/>
          <a:ext cx="6847416" cy="4770967"/>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Box 5"/>
          <p:cNvSpPr txBox="1"/>
          <p:nvPr/>
        </p:nvSpPr>
        <p:spPr>
          <a:xfrm>
            <a:off x="0" y="1704201"/>
            <a:ext cx="946067" cy="276999"/>
          </a:xfrm>
          <a:prstGeom prst="rect">
            <a:avLst/>
          </a:prstGeom>
          <a:noFill/>
        </p:spPr>
        <p:txBody>
          <a:bodyPr wrap="none" rtlCol="0">
            <a:spAutoFit/>
          </a:bodyPr>
          <a:lstStyle/>
          <a:p>
            <a:r>
              <a:rPr lang="en-US" sz="1200" dirty="0" smtClean="0"/>
              <a:t>Point value</a:t>
            </a:r>
            <a:endParaRPr lang="en-US" sz="1200" dirty="0"/>
          </a:p>
        </p:txBody>
      </p:sp>
      <p:sp>
        <p:nvSpPr>
          <p:cNvPr id="7" name="TextBox 6"/>
          <p:cNvSpPr txBox="1"/>
          <p:nvPr/>
        </p:nvSpPr>
        <p:spPr>
          <a:xfrm>
            <a:off x="6400800" y="5791200"/>
            <a:ext cx="544665" cy="276999"/>
          </a:xfrm>
          <a:prstGeom prst="rect">
            <a:avLst/>
          </a:prstGeom>
          <a:noFill/>
        </p:spPr>
        <p:txBody>
          <a:bodyPr wrap="none" rtlCol="0">
            <a:spAutoFit/>
          </a:bodyPr>
          <a:lstStyle/>
          <a:p>
            <a:r>
              <a:rPr lang="en-US" sz="1200" dirty="0" smtClean="0"/>
              <a:t>Week</a:t>
            </a:r>
            <a:endParaRPr lang="en-US" sz="1200" dirty="0"/>
          </a:p>
        </p:txBody>
      </p:sp>
    </p:spTree>
    <p:extLst>
      <p:ext uri="{BB962C8B-B14F-4D97-AF65-F5344CB8AC3E}">
        <p14:creationId xmlns:p14="http://schemas.microsoft.com/office/powerpoint/2010/main" val="2997236156"/>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Week 6</a:t>
            </a:r>
            <a:endParaRPr lang="en-US" dirty="0"/>
          </a:p>
        </p:txBody>
      </p:sp>
      <p:sp>
        <p:nvSpPr>
          <p:cNvPr id="4" name="Slide Number Placeholder 3"/>
          <p:cNvSpPr>
            <a:spLocks noGrp="1"/>
          </p:cNvSpPr>
          <p:nvPr>
            <p:ph type="sldNum" sz="quarter" idx="10"/>
          </p:nvPr>
        </p:nvSpPr>
        <p:spPr/>
        <p:txBody>
          <a:bodyPr/>
          <a:lstStyle/>
          <a:p>
            <a:fld id="{8BE75BF4-F827-664A-A667-67002CB07057}" type="slidenum">
              <a:rPr lang="en-US" smtClean="0"/>
              <a:pPr/>
              <a:t>46</a:t>
            </a:fld>
            <a:endParaRPr lang="en-US"/>
          </a:p>
        </p:txBody>
      </p:sp>
      <p:graphicFrame>
        <p:nvGraphicFramePr>
          <p:cNvPr id="5" name="Chart 4"/>
          <p:cNvGraphicFramePr>
            <a:graphicFrameLocks/>
          </p:cNvGraphicFramePr>
          <p:nvPr>
            <p:extLst>
              <p:ext uri="{D42A27DB-BD31-4B8C-83A1-F6EECF244321}">
                <p14:modId xmlns:p14="http://schemas.microsoft.com/office/powerpoint/2010/main" val="2717970162"/>
              </p:ext>
            </p:extLst>
          </p:nvPr>
        </p:nvGraphicFramePr>
        <p:xfrm>
          <a:off x="685800" y="1447800"/>
          <a:ext cx="6847416" cy="4770967"/>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Box 5"/>
          <p:cNvSpPr txBox="1"/>
          <p:nvPr/>
        </p:nvSpPr>
        <p:spPr>
          <a:xfrm>
            <a:off x="0" y="1704201"/>
            <a:ext cx="946067" cy="276999"/>
          </a:xfrm>
          <a:prstGeom prst="rect">
            <a:avLst/>
          </a:prstGeom>
          <a:noFill/>
        </p:spPr>
        <p:txBody>
          <a:bodyPr wrap="none" rtlCol="0">
            <a:spAutoFit/>
          </a:bodyPr>
          <a:lstStyle/>
          <a:p>
            <a:r>
              <a:rPr lang="en-US" sz="1200" dirty="0" smtClean="0"/>
              <a:t>Point value</a:t>
            </a:r>
            <a:endParaRPr lang="en-US" sz="1200" dirty="0"/>
          </a:p>
        </p:txBody>
      </p:sp>
      <p:sp>
        <p:nvSpPr>
          <p:cNvPr id="7" name="TextBox 6"/>
          <p:cNvSpPr txBox="1"/>
          <p:nvPr/>
        </p:nvSpPr>
        <p:spPr>
          <a:xfrm>
            <a:off x="6400800" y="5791200"/>
            <a:ext cx="544665" cy="276999"/>
          </a:xfrm>
          <a:prstGeom prst="rect">
            <a:avLst/>
          </a:prstGeom>
          <a:noFill/>
        </p:spPr>
        <p:txBody>
          <a:bodyPr wrap="none" rtlCol="0">
            <a:spAutoFit/>
          </a:bodyPr>
          <a:lstStyle/>
          <a:p>
            <a:r>
              <a:rPr lang="en-US" sz="1200" dirty="0" smtClean="0"/>
              <a:t>Week</a:t>
            </a:r>
            <a:endParaRPr lang="en-US" sz="1200" dirty="0"/>
          </a:p>
        </p:txBody>
      </p:sp>
    </p:spTree>
    <p:extLst>
      <p:ext uri="{BB962C8B-B14F-4D97-AF65-F5344CB8AC3E}">
        <p14:creationId xmlns:p14="http://schemas.microsoft.com/office/powerpoint/2010/main" val="477126909"/>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Week 7</a:t>
            </a:r>
            <a:endParaRPr lang="en-US" dirty="0"/>
          </a:p>
        </p:txBody>
      </p:sp>
      <p:sp>
        <p:nvSpPr>
          <p:cNvPr id="4" name="Slide Number Placeholder 3"/>
          <p:cNvSpPr>
            <a:spLocks noGrp="1"/>
          </p:cNvSpPr>
          <p:nvPr>
            <p:ph type="sldNum" sz="quarter" idx="10"/>
          </p:nvPr>
        </p:nvSpPr>
        <p:spPr/>
        <p:txBody>
          <a:bodyPr/>
          <a:lstStyle/>
          <a:p>
            <a:fld id="{8BE75BF4-F827-664A-A667-67002CB07057}" type="slidenum">
              <a:rPr lang="en-US" smtClean="0"/>
              <a:pPr/>
              <a:t>47</a:t>
            </a:fld>
            <a:endParaRPr lang="en-US"/>
          </a:p>
        </p:txBody>
      </p:sp>
      <p:graphicFrame>
        <p:nvGraphicFramePr>
          <p:cNvPr id="5" name="Chart 4"/>
          <p:cNvGraphicFramePr>
            <a:graphicFrameLocks/>
          </p:cNvGraphicFramePr>
          <p:nvPr>
            <p:extLst>
              <p:ext uri="{D42A27DB-BD31-4B8C-83A1-F6EECF244321}">
                <p14:modId xmlns:p14="http://schemas.microsoft.com/office/powerpoint/2010/main" val="4195111084"/>
              </p:ext>
            </p:extLst>
          </p:nvPr>
        </p:nvGraphicFramePr>
        <p:xfrm>
          <a:off x="685800" y="1447800"/>
          <a:ext cx="6847416" cy="4770967"/>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Box 5"/>
          <p:cNvSpPr txBox="1"/>
          <p:nvPr/>
        </p:nvSpPr>
        <p:spPr>
          <a:xfrm>
            <a:off x="0" y="1704201"/>
            <a:ext cx="946067" cy="276999"/>
          </a:xfrm>
          <a:prstGeom prst="rect">
            <a:avLst/>
          </a:prstGeom>
          <a:noFill/>
        </p:spPr>
        <p:txBody>
          <a:bodyPr wrap="none" rtlCol="0">
            <a:spAutoFit/>
          </a:bodyPr>
          <a:lstStyle/>
          <a:p>
            <a:r>
              <a:rPr lang="en-US" sz="1200" dirty="0" smtClean="0"/>
              <a:t>Point value</a:t>
            </a:r>
            <a:endParaRPr lang="en-US" sz="1200" dirty="0"/>
          </a:p>
        </p:txBody>
      </p:sp>
      <p:sp>
        <p:nvSpPr>
          <p:cNvPr id="7" name="TextBox 6"/>
          <p:cNvSpPr txBox="1"/>
          <p:nvPr/>
        </p:nvSpPr>
        <p:spPr>
          <a:xfrm>
            <a:off x="6400800" y="5791200"/>
            <a:ext cx="544665" cy="276999"/>
          </a:xfrm>
          <a:prstGeom prst="rect">
            <a:avLst/>
          </a:prstGeom>
          <a:noFill/>
        </p:spPr>
        <p:txBody>
          <a:bodyPr wrap="none" rtlCol="0">
            <a:spAutoFit/>
          </a:bodyPr>
          <a:lstStyle/>
          <a:p>
            <a:r>
              <a:rPr lang="en-US" sz="1200" dirty="0" smtClean="0"/>
              <a:t>Week</a:t>
            </a:r>
            <a:endParaRPr lang="en-US" sz="1200" dirty="0"/>
          </a:p>
        </p:txBody>
      </p:sp>
    </p:spTree>
    <p:extLst>
      <p:ext uri="{BB962C8B-B14F-4D97-AF65-F5344CB8AC3E}">
        <p14:creationId xmlns:p14="http://schemas.microsoft.com/office/powerpoint/2010/main" val="955634640"/>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Week 8</a:t>
            </a:r>
            <a:endParaRPr lang="en-US" dirty="0"/>
          </a:p>
        </p:txBody>
      </p:sp>
      <p:sp>
        <p:nvSpPr>
          <p:cNvPr id="4" name="Slide Number Placeholder 3"/>
          <p:cNvSpPr>
            <a:spLocks noGrp="1"/>
          </p:cNvSpPr>
          <p:nvPr>
            <p:ph type="sldNum" sz="quarter" idx="10"/>
          </p:nvPr>
        </p:nvSpPr>
        <p:spPr/>
        <p:txBody>
          <a:bodyPr/>
          <a:lstStyle/>
          <a:p>
            <a:fld id="{8BE75BF4-F827-664A-A667-67002CB07057}" type="slidenum">
              <a:rPr lang="en-US" smtClean="0"/>
              <a:pPr/>
              <a:t>48</a:t>
            </a:fld>
            <a:endParaRPr lang="en-US"/>
          </a:p>
        </p:txBody>
      </p:sp>
      <p:graphicFrame>
        <p:nvGraphicFramePr>
          <p:cNvPr id="5" name="Chart 4"/>
          <p:cNvGraphicFramePr>
            <a:graphicFrameLocks/>
          </p:cNvGraphicFramePr>
          <p:nvPr>
            <p:extLst>
              <p:ext uri="{D42A27DB-BD31-4B8C-83A1-F6EECF244321}">
                <p14:modId xmlns:p14="http://schemas.microsoft.com/office/powerpoint/2010/main" val="1777791115"/>
              </p:ext>
            </p:extLst>
          </p:nvPr>
        </p:nvGraphicFramePr>
        <p:xfrm>
          <a:off x="685800" y="1447800"/>
          <a:ext cx="6847416" cy="4770967"/>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Box 5"/>
          <p:cNvSpPr txBox="1"/>
          <p:nvPr/>
        </p:nvSpPr>
        <p:spPr>
          <a:xfrm>
            <a:off x="0" y="1704201"/>
            <a:ext cx="946067" cy="276999"/>
          </a:xfrm>
          <a:prstGeom prst="rect">
            <a:avLst/>
          </a:prstGeom>
          <a:noFill/>
        </p:spPr>
        <p:txBody>
          <a:bodyPr wrap="none" rtlCol="0">
            <a:spAutoFit/>
          </a:bodyPr>
          <a:lstStyle/>
          <a:p>
            <a:r>
              <a:rPr lang="en-US" sz="1200" dirty="0" smtClean="0"/>
              <a:t>Point value</a:t>
            </a:r>
            <a:endParaRPr lang="en-US" sz="1200" dirty="0"/>
          </a:p>
        </p:txBody>
      </p:sp>
      <p:sp>
        <p:nvSpPr>
          <p:cNvPr id="7" name="TextBox 6"/>
          <p:cNvSpPr txBox="1"/>
          <p:nvPr/>
        </p:nvSpPr>
        <p:spPr>
          <a:xfrm>
            <a:off x="6400800" y="5791200"/>
            <a:ext cx="544665" cy="276999"/>
          </a:xfrm>
          <a:prstGeom prst="rect">
            <a:avLst/>
          </a:prstGeom>
          <a:noFill/>
        </p:spPr>
        <p:txBody>
          <a:bodyPr wrap="none" rtlCol="0">
            <a:spAutoFit/>
          </a:bodyPr>
          <a:lstStyle/>
          <a:p>
            <a:r>
              <a:rPr lang="en-US" sz="1200" dirty="0" smtClean="0"/>
              <a:t>Week</a:t>
            </a:r>
            <a:endParaRPr lang="en-US" sz="1200" dirty="0"/>
          </a:p>
        </p:txBody>
      </p:sp>
    </p:spTree>
    <p:extLst>
      <p:ext uri="{BB962C8B-B14F-4D97-AF65-F5344CB8AC3E}">
        <p14:creationId xmlns:p14="http://schemas.microsoft.com/office/powerpoint/2010/main" val="134490089"/>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Week 9</a:t>
            </a:r>
            <a:endParaRPr lang="en-US" dirty="0"/>
          </a:p>
        </p:txBody>
      </p:sp>
      <p:sp>
        <p:nvSpPr>
          <p:cNvPr id="4" name="Slide Number Placeholder 3"/>
          <p:cNvSpPr>
            <a:spLocks noGrp="1"/>
          </p:cNvSpPr>
          <p:nvPr>
            <p:ph type="sldNum" sz="quarter" idx="10"/>
          </p:nvPr>
        </p:nvSpPr>
        <p:spPr/>
        <p:txBody>
          <a:bodyPr/>
          <a:lstStyle/>
          <a:p>
            <a:fld id="{8BE75BF4-F827-664A-A667-67002CB07057}" type="slidenum">
              <a:rPr lang="en-US" smtClean="0"/>
              <a:pPr/>
              <a:t>49</a:t>
            </a:fld>
            <a:endParaRPr lang="en-US"/>
          </a:p>
        </p:txBody>
      </p:sp>
      <p:graphicFrame>
        <p:nvGraphicFramePr>
          <p:cNvPr id="5" name="Chart 4"/>
          <p:cNvGraphicFramePr>
            <a:graphicFrameLocks/>
          </p:cNvGraphicFramePr>
          <p:nvPr>
            <p:extLst>
              <p:ext uri="{D42A27DB-BD31-4B8C-83A1-F6EECF244321}">
                <p14:modId xmlns:p14="http://schemas.microsoft.com/office/powerpoint/2010/main" val="2646552806"/>
              </p:ext>
            </p:extLst>
          </p:nvPr>
        </p:nvGraphicFramePr>
        <p:xfrm>
          <a:off x="685800" y="1447800"/>
          <a:ext cx="6847416" cy="4770967"/>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Box 5"/>
          <p:cNvSpPr txBox="1"/>
          <p:nvPr/>
        </p:nvSpPr>
        <p:spPr>
          <a:xfrm>
            <a:off x="0" y="1704201"/>
            <a:ext cx="946067" cy="276999"/>
          </a:xfrm>
          <a:prstGeom prst="rect">
            <a:avLst/>
          </a:prstGeom>
          <a:noFill/>
        </p:spPr>
        <p:txBody>
          <a:bodyPr wrap="none" rtlCol="0">
            <a:spAutoFit/>
          </a:bodyPr>
          <a:lstStyle/>
          <a:p>
            <a:r>
              <a:rPr lang="en-US" sz="1200" dirty="0" smtClean="0"/>
              <a:t>Point value</a:t>
            </a:r>
            <a:endParaRPr lang="en-US" sz="1200" dirty="0"/>
          </a:p>
        </p:txBody>
      </p:sp>
      <p:sp>
        <p:nvSpPr>
          <p:cNvPr id="7" name="TextBox 6"/>
          <p:cNvSpPr txBox="1"/>
          <p:nvPr/>
        </p:nvSpPr>
        <p:spPr>
          <a:xfrm>
            <a:off x="6400800" y="5791200"/>
            <a:ext cx="544665" cy="276999"/>
          </a:xfrm>
          <a:prstGeom prst="rect">
            <a:avLst/>
          </a:prstGeom>
          <a:noFill/>
        </p:spPr>
        <p:txBody>
          <a:bodyPr wrap="none" rtlCol="0">
            <a:spAutoFit/>
          </a:bodyPr>
          <a:lstStyle/>
          <a:p>
            <a:r>
              <a:rPr lang="en-US" sz="1200" dirty="0" smtClean="0"/>
              <a:t>Week</a:t>
            </a:r>
            <a:endParaRPr lang="en-US" sz="1200" dirty="0"/>
          </a:p>
        </p:txBody>
      </p:sp>
    </p:spTree>
    <p:extLst>
      <p:ext uri="{BB962C8B-B14F-4D97-AF65-F5344CB8AC3E}">
        <p14:creationId xmlns:p14="http://schemas.microsoft.com/office/powerpoint/2010/main" val="2188600279"/>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Client – EnerNOC, Inc.</a:t>
            </a:r>
            <a:endParaRPr lang="en-US" dirty="0"/>
          </a:p>
        </p:txBody>
      </p:sp>
      <p:sp>
        <p:nvSpPr>
          <p:cNvPr id="3" name="Slide Number Placeholder 2"/>
          <p:cNvSpPr>
            <a:spLocks noGrp="1"/>
          </p:cNvSpPr>
          <p:nvPr>
            <p:ph type="sldNum" sz="quarter" idx="10"/>
          </p:nvPr>
        </p:nvSpPr>
        <p:spPr/>
        <p:txBody>
          <a:bodyPr/>
          <a:lstStyle/>
          <a:p>
            <a:fld id="{8BE75BF4-F827-664A-A667-67002CB07057}" type="slidenum">
              <a:rPr lang="en-US" smtClean="0"/>
              <a:pPr/>
              <a:t>5</a:t>
            </a:fld>
            <a:endParaRPr lang="en-US"/>
          </a:p>
        </p:txBody>
      </p:sp>
      <p:pic>
        <p:nvPicPr>
          <p:cNvPr id="4" name="Picture 1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38200" y="1524000"/>
            <a:ext cx="6019800" cy="1065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15"/>
          <p:cNvSpPr txBox="1">
            <a:spLocks noChangeArrowheads="1"/>
          </p:cNvSpPr>
          <p:nvPr/>
        </p:nvSpPr>
        <p:spPr bwMode="auto">
          <a:xfrm>
            <a:off x="3429000" y="3200400"/>
            <a:ext cx="5527237"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charset="0"/>
                <a:ea typeface="ＭＳ Ｐゴシック" charset="0"/>
                <a:cs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algn="ctr" eaLnBrk="0" fontAlgn="base" hangingPunct="0">
              <a:spcBef>
                <a:spcPct val="50000"/>
              </a:spcBef>
              <a:spcAft>
                <a:spcPct val="0"/>
              </a:spcAft>
              <a:defRPr sz="2000">
                <a:solidFill>
                  <a:schemeClr val="tx1"/>
                </a:solidFill>
                <a:latin typeface="Arial" charset="0"/>
                <a:ea typeface="ＭＳ Ｐゴシック" charset="0"/>
              </a:defRPr>
            </a:lvl6pPr>
            <a:lvl7pPr marL="2971800" indent="-228600" algn="ctr" eaLnBrk="0" fontAlgn="base" hangingPunct="0">
              <a:spcBef>
                <a:spcPct val="50000"/>
              </a:spcBef>
              <a:spcAft>
                <a:spcPct val="0"/>
              </a:spcAft>
              <a:defRPr sz="2000">
                <a:solidFill>
                  <a:schemeClr val="tx1"/>
                </a:solidFill>
                <a:latin typeface="Arial" charset="0"/>
                <a:ea typeface="ＭＳ Ｐゴシック" charset="0"/>
              </a:defRPr>
            </a:lvl7pPr>
            <a:lvl8pPr marL="3429000" indent="-228600" algn="ctr" eaLnBrk="0" fontAlgn="base" hangingPunct="0">
              <a:spcBef>
                <a:spcPct val="50000"/>
              </a:spcBef>
              <a:spcAft>
                <a:spcPct val="0"/>
              </a:spcAft>
              <a:defRPr sz="2000">
                <a:solidFill>
                  <a:schemeClr val="tx1"/>
                </a:solidFill>
                <a:latin typeface="Arial" charset="0"/>
                <a:ea typeface="ＭＳ Ｐゴシック" charset="0"/>
              </a:defRPr>
            </a:lvl8pPr>
            <a:lvl9pPr marL="3886200" indent="-228600" algn="ctr" eaLnBrk="0" fontAlgn="base" hangingPunct="0">
              <a:spcBef>
                <a:spcPct val="50000"/>
              </a:spcBef>
              <a:spcAft>
                <a:spcPct val="0"/>
              </a:spcAft>
              <a:defRPr sz="2000">
                <a:solidFill>
                  <a:schemeClr val="tx1"/>
                </a:solidFill>
                <a:latin typeface="Arial" charset="0"/>
                <a:ea typeface="ＭＳ Ｐゴシック" charset="0"/>
              </a:defRPr>
            </a:lvl9pPr>
          </a:lstStyle>
          <a:p>
            <a:pPr eaLnBrk="1" hangingPunct="1"/>
            <a:r>
              <a:rPr lang="en-US" sz="2400" i="1" dirty="0">
                <a:latin typeface="+mn-lt"/>
              </a:rPr>
              <a:t>A leading provider of energy management</a:t>
            </a:r>
          </a:p>
          <a:p>
            <a:pPr eaLnBrk="1" hangingPunct="1"/>
            <a:r>
              <a:rPr lang="en-US" sz="2400" i="1" dirty="0">
                <a:latin typeface="+mn-lt"/>
              </a:rPr>
              <a:t> applications for the smart grid</a:t>
            </a:r>
          </a:p>
        </p:txBody>
      </p:sp>
      <p:sp>
        <p:nvSpPr>
          <p:cNvPr id="6" name="TextBox 11"/>
          <p:cNvSpPr txBox="1">
            <a:spLocks noChangeArrowheads="1"/>
          </p:cNvSpPr>
          <p:nvPr/>
        </p:nvSpPr>
        <p:spPr bwMode="auto">
          <a:xfrm>
            <a:off x="4876800" y="5029200"/>
            <a:ext cx="3916457" cy="1200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charset="0"/>
                <a:ea typeface="ＭＳ Ｐゴシック" charset="0"/>
                <a:cs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algn="ctr" eaLnBrk="0" fontAlgn="base" hangingPunct="0">
              <a:spcBef>
                <a:spcPct val="50000"/>
              </a:spcBef>
              <a:spcAft>
                <a:spcPct val="0"/>
              </a:spcAft>
              <a:defRPr sz="2000">
                <a:solidFill>
                  <a:schemeClr val="tx1"/>
                </a:solidFill>
                <a:latin typeface="Arial" charset="0"/>
                <a:ea typeface="ＭＳ Ｐゴシック" charset="0"/>
              </a:defRPr>
            </a:lvl6pPr>
            <a:lvl7pPr marL="2971800" indent="-228600" algn="ctr" eaLnBrk="0" fontAlgn="base" hangingPunct="0">
              <a:spcBef>
                <a:spcPct val="50000"/>
              </a:spcBef>
              <a:spcAft>
                <a:spcPct val="0"/>
              </a:spcAft>
              <a:defRPr sz="2000">
                <a:solidFill>
                  <a:schemeClr val="tx1"/>
                </a:solidFill>
                <a:latin typeface="Arial" charset="0"/>
                <a:ea typeface="ＭＳ Ｐゴシック" charset="0"/>
              </a:defRPr>
            </a:lvl7pPr>
            <a:lvl8pPr marL="3429000" indent="-228600" algn="ctr" eaLnBrk="0" fontAlgn="base" hangingPunct="0">
              <a:spcBef>
                <a:spcPct val="50000"/>
              </a:spcBef>
              <a:spcAft>
                <a:spcPct val="0"/>
              </a:spcAft>
              <a:defRPr sz="2000">
                <a:solidFill>
                  <a:schemeClr val="tx1"/>
                </a:solidFill>
                <a:latin typeface="Arial" charset="0"/>
                <a:ea typeface="ＭＳ Ｐゴシック" charset="0"/>
              </a:defRPr>
            </a:lvl8pPr>
            <a:lvl9pPr marL="3886200" indent="-228600" algn="ctr" eaLnBrk="0" fontAlgn="base" hangingPunct="0">
              <a:spcBef>
                <a:spcPct val="50000"/>
              </a:spcBef>
              <a:spcAft>
                <a:spcPct val="0"/>
              </a:spcAft>
              <a:defRPr sz="2000">
                <a:solidFill>
                  <a:schemeClr val="tx1"/>
                </a:solidFill>
                <a:latin typeface="Arial" charset="0"/>
                <a:ea typeface="ＭＳ Ｐゴシック" charset="0"/>
              </a:defRPr>
            </a:lvl9pPr>
          </a:lstStyle>
          <a:p>
            <a:pPr eaLnBrk="1" hangingPunct="1"/>
            <a:r>
              <a:rPr lang="en-US" sz="2400" b="1" dirty="0">
                <a:latin typeface="+mn-lt"/>
              </a:rPr>
              <a:t>Jake Thompson</a:t>
            </a:r>
          </a:p>
          <a:p>
            <a:pPr eaLnBrk="1" hangingPunct="1"/>
            <a:r>
              <a:rPr lang="en-US" sz="2400" dirty="0">
                <a:latin typeface="+mn-lt"/>
              </a:rPr>
              <a:t>Mgr. of Advanced Technology</a:t>
            </a:r>
          </a:p>
          <a:p>
            <a:pPr eaLnBrk="1" hangingPunct="1"/>
            <a:r>
              <a:rPr lang="en-US" sz="2400" dirty="0">
                <a:latin typeface="+mn-lt"/>
              </a:rPr>
              <a:t>EnerNOC, Inc.</a:t>
            </a:r>
          </a:p>
        </p:txBody>
      </p:sp>
      <p:sp>
        <p:nvSpPr>
          <p:cNvPr id="9" name="TextBox 1"/>
          <p:cNvSpPr txBox="1">
            <a:spLocks noChangeArrowheads="1"/>
          </p:cNvSpPr>
          <p:nvPr/>
        </p:nvSpPr>
        <p:spPr bwMode="auto">
          <a:xfrm>
            <a:off x="6248400" y="4114800"/>
            <a:ext cx="260591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charset="0"/>
                <a:ea typeface="ＭＳ Ｐゴシック" charset="0"/>
                <a:cs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algn="ctr" eaLnBrk="0" fontAlgn="base" hangingPunct="0">
              <a:spcBef>
                <a:spcPct val="50000"/>
              </a:spcBef>
              <a:spcAft>
                <a:spcPct val="0"/>
              </a:spcAft>
              <a:defRPr sz="2000">
                <a:solidFill>
                  <a:schemeClr val="tx1"/>
                </a:solidFill>
                <a:latin typeface="Arial" charset="0"/>
                <a:ea typeface="ＭＳ Ｐゴシック" charset="0"/>
              </a:defRPr>
            </a:lvl6pPr>
            <a:lvl7pPr marL="2971800" indent="-228600" algn="ctr" eaLnBrk="0" fontAlgn="base" hangingPunct="0">
              <a:spcBef>
                <a:spcPct val="50000"/>
              </a:spcBef>
              <a:spcAft>
                <a:spcPct val="0"/>
              </a:spcAft>
              <a:defRPr sz="2000">
                <a:solidFill>
                  <a:schemeClr val="tx1"/>
                </a:solidFill>
                <a:latin typeface="Arial" charset="0"/>
                <a:ea typeface="ＭＳ Ｐゴシック" charset="0"/>
              </a:defRPr>
            </a:lvl7pPr>
            <a:lvl8pPr marL="3429000" indent="-228600" algn="ctr" eaLnBrk="0" fontAlgn="base" hangingPunct="0">
              <a:spcBef>
                <a:spcPct val="50000"/>
              </a:spcBef>
              <a:spcAft>
                <a:spcPct val="0"/>
              </a:spcAft>
              <a:defRPr sz="2000">
                <a:solidFill>
                  <a:schemeClr val="tx1"/>
                </a:solidFill>
                <a:latin typeface="Arial" charset="0"/>
                <a:ea typeface="ＭＳ Ｐゴシック" charset="0"/>
              </a:defRPr>
            </a:lvl8pPr>
            <a:lvl9pPr marL="3886200" indent="-228600" algn="ctr" eaLnBrk="0" fontAlgn="base" hangingPunct="0">
              <a:spcBef>
                <a:spcPct val="50000"/>
              </a:spcBef>
              <a:spcAft>
                <a:spcPct val="0"/>
              </a:spcAft>
              <a:defRPr sz="2000">
                <a:solidFill>
                  <a:schemeClr val="tx1"/>
                </a:solidFill>
                <a:latin typeface="Arial" charset="0"/>
                <a:ea typeface="ＭＳ Ｐゴシック" charset="0"/>
              </a:defRPr>
            </a:lvl9pPr>
          </a:lstStyle>
          <a:p>
            <a:pPr eaLnBrk="1" hangingPunct="1"/>
            <a:r>
              <a:rPr lang="en-US" sz="2400" i="1" u="sng" dirty="0" err="1">
                <a:latin typeface="+mn-lt"/>
              </a:rPr>
              <a:t>www.enernoc.com</a:t>
            </a:r>
            <a:endParaRPr lang="en-US" sz="2400" i="1" u="sng" dirty="0">
              <a:latin typeface="+mn-lt"/>
            </a:endParaRPr>
          </a:p>
        </p:txBody>
      </p:sp>
    </p:spTree>
    <p:extLst>
      <p:ext uri="{BB962C8B-B14F-4D97-AF65-F5344CB8AC3E}">
        <p14:creationId xmlns:p14="http://schemas.microsoft.com/office/powerpoint/2010/main" val="1759182219"/>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Week 10</a:t>
            </a:r>
            <a:endParaRPr lang="en-US" dirty="0"/>
          </a:p>
        </p:txBody>
      </p:sp>
      <p:sp>
        <p:nvSpPr>
          <p:cNvPr id="4" name="Slide Number Placeholder 3"/>
          <p:cNvSpPr>
            <a:spLocks noGrp="1"/>
          </p:cNvSpPr>
          <p:nvPr>
            <p:ph type="sldNum" sz="quarter" idx="10"/>
          </p:nvPr>
        </p:nvSpPr>
        <p:spPr/>
        <p:txBody>
          <a:bodyPr/>
          <a:lstStyle/>
          <a:p>
            <a:fld id="{8BE75BF4-F827-664A-A667-67002CB07057}" type="slidenum">
              <a:rPr lang="en-US" smtClean="0"/>
              <a:pPr/>
              <a:t>50</a:t>
            </a:fld>
            <a:endParaRPr lang="en-US"/>
          </a:p>
        </p:txBody>
      </p:sp>
      <p:graphicFrame>
        <p:nvGraphicFramePr>
          <p:cNvPr id="5" name="Chart 4"/>
          <p:cNvGraphicFramePr>
            <a:graphicFrameLocks/>
          </p:cNvGraphicFramePr>
          <p:nvPr>
            <p:extLst>
              <p:ext uri="{D42A27DB-BD31-4B8C-83A1-F6EECF244321}">
                <p14:modId xmlns:p14="http://schemas.microsoft.com/office/powerpoint/2010/main" val="4142246401"/>
              </p:ext>
            </p:extLst>
          </p:nvPr>
        </p:nvGraphicFramePr>
        <p:xfrm>
          <a:off x="762000" y="1447800"/>
          <a:ext cx="6847416" cy="4770967"/>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Box 5"/>
          <p:cNvSpPr txBox="1"/>
          <p:nvPr/>
        </p:nvSpPr>
        <p:spPr>
          <a:xfrm>
            <a:off x="0" y="1704201"/>
            <a:ext cx="946067" cy="276999"/>
          </a:xfrm>
          <a:prstGeom prst="rect">
            <a:avLst/>
          </a:prstGeom>
          <a:noFill/>
        </p:spPr>
        <p:txBody>
          <a:bodyPr wrap="none" rtlCol="0">
            <a:spAutoFit/>
          </a:bodyPr>
          <a:lstStyle/>
          <a:p>
            <a:r>
              <a:rPr lang="en-US" sz="1200" dirty="0" smtClean="0"/>
              <a:t>Point value</a:t>
            </a:r>
            <a:endParaRPr lang="en-US" sz="1200" dirty="0"/>
          </a:p>
        </p:txBody>
      </p:sp>
      <p:sp>
        <p:nvSpPr>
          <p:cNvPr id="7" name="TextBox 6"/>
          <p:cNvSpPr txBox="1"/>
          <p:nvPr/>
        </p:nvSpPr>
        <p:spPr>
          <a:xfrm>
            <a:off x="6400800" y="5791200"/>
            <a:ext cx="544665" cy="276999"/>
          </a:xfrm>
          <a:prstGeom prst="rect">
            <a:avLst/>
          </a:prstGeom>
          <a:noFill/>
        </p:spPr>
        <p:txBody>
          <a:bodyPr wrap="none" rtlCol="0">
            <a:spAutoFit/>
          </a:bodyPr>
          <a:lstStyle/>
          <a:p>
            <a:r>
              <a:rPr lang="en-US" sz="1200" dirty="0" smtClean="0"/>
              <a:t>Week</a:t>
            </a:r>
            <a:endParaRPr lang="en-US" sz="1200" dirty="0"/>
          </a:p>
        </p:txBody>
      </p:sp>
    </p:spTree>
    <p:extLst>
      <p:ext uri="{BB962C8B-B14F-4D97-AF65-F5344CB8AC3E}">
        <p14:creationId xmlns:p14="http://schemas.microsoft.com/office/powerpoint/2010/main" val="3777414665"/>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Week 11</a:t>
            </a:r>
            <a:endParaRPr lang="en-US" dirty="0"/>
          </a:p>
        </p:txBody>
      </p:sp>
      <p:sp>
        <p:nvSpPr>
          <p:cNvPr id="4" name="Slide Number Placeholder 3"/>
          <p:cNvSpPr>
            <a:spLocks noGrp="1"/>
          </p:cNvSpPr>
          <p:nvPr>
            <p:ph type="sldNum" sz="quarter" idx="10"/>
          </p:nvPr>
        </p:nvSpPr>
        <p:spPr/>
        <p:txBody>
          <a:bodyPr/>
          <a:lstStyle/>
          <a:p>
            <a:fld id="{8BE75BF4-F827-664A-A667-67002CB07057}" type="slidenum">
              <a:rPr lang="en-US" smtClean="0"/>
              <a:pPr/>
              <a:t>51</a:t>
            </a:fld>
            <a:endParaRPr lang="en-US"/>
          </a:p>
        </p:txBody>
      </p:sp>
      <p:graphicFrame>
        <p:nvGraphicFramePr>
          <p:cNvPr id="5" name="Chart 4"/>
          <p:cNvGraphicFramePr>
            <a:graphicFrameLocks/>
          </p:cNvGraphicFramePr>
          <p:nvPr>
            <p:extLst>
              <p:ext uri="{D42A27DB-BD31-4B8C-83A1-F6EECF244321}">
                <p14:modId xmlns:p14="http://schemas.microsoft.com/office/powerpoint/2010/main" val="2340527943"/>
              </p:ext>
            </p:extLst>
          </p:nvPr>
        </p:nvGraphicFramePr>
        <p:xfrm>
          <a:off x="762000" y="1447800"/>
          <a:ext cx="6847416" cy="4770967"/>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Box 5"/>
          <p:cNvSpPr txBox="1"/>
          <p:nvPr/>
        </p:nvSpPr>
        <p:spPr>
          <a:xfrm>
            <a:off x="0" y="1704201"/>
            <a:ext cx="946067" cy="276999"/>
          </a:xfrm>
          <a:prstGeom prst="rect">
            <a:avLst/>
          </a:prstGeom>
          <a:noFill/>
        </p:spPr>
        <p:txBody>
          <a:bodyPr wrap="none" rtlCol="0">
            <a:spAutoFit/>
          </a:bodyPr>
          <a:lstStyle/>
          <a:p>
            <a:r>
              <a:rPr lang="en-US" sz="1200" dirty="0" smtClean="0"/>
              <a:t>Point value</a:t>
            </a:r>
            <a:endParaRPr lang="en-US" sz="1200" dirty="0"/>
          </a:p>
        </p:txBody>
      </p:sp>
      <p:sp>
        <p:nvSpPr>
          <p:cNvPr id="7" name="TextBox 6"/>
          <p:cNvSpPr txBox="1"/>
          <p:nvPr/>
        </p:nvSpPr>
        <p:spPr>
          <a:xfrm>
            <a:off x="6400800" y="5791200"/>
            <a:ext cx="544665" cy="276999"/>
          </a:xfrm>
          <a:prstGeom prst="rect">
            <a:avLst/>
          </a:prstGeom>
          <a:noFill/>
        </p:spPr>
        <p:txBody>
          <a:bodyPr wrap="none" rtlCol="0">
            <a:spAutoFit/>
          </a:bodyPr>
          <a:lstStyle/>
          <a:p>
            <a:r>
              <a:rPr lang="en-US" sz="1200" dirty="0" smtClean="0"/>
              <a:t>Week</a:t>
            </a:r>
            <a:endParaRPr lang="en-US" sz="1200" dirty="0"/>
          </a:p>
        </p:txBody>
      </p:sp>
    </p:spTree>
    <p:extLst>
      <p:ext uri="{BB962C8B-B14F-4D97-AF65-F5344CB8AC3E}">
        <p14:creationId xmlns:p14="http://schemas.microsoft.com/office/powerpoint/2010/main" val="3636639104"/>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Week 12</a:t>
            </a:r>
            <a:endParaRPr lang="en-US" dirty="0"/>
          </a:p>
        </p:txBody>
      </p:sp>
      <p:sp>
        <p:nvSpPr>
          <p:cNvPr id="4" name="Slide Number Placeholder 3"/>
          <p:cNvSpPr>
            <a:spLocks noGrp="1"/>
          </p:cNvSpPr>
          <p:nvPr>
            <p:ph type="sldNum" sz="quarter" idx="10"/>
          </p:nvPr>
        </p:nvSpPr>
        <p:spPr/>
        <p:txBody>
          <a:bodyPr/>
          <a:lstStyle/>
          <a:p>
            <a:fld id="{8BE75BF4-F827-664A-A667-67002CB07057}" type="slidenum">
              <a:rPr lang="en-US" smtClean="0"/>
              <a:pPr/>
              <a:t>52</a:t>
            </a:fld>
            <a:endParaRPr lang="en-US"/>
          </a:p>
        </p:txBody>
      </p:sp>
      <p:graphicFrame>
        <p:nvGraphicFramePr>
          <p:cNvPr id="5" name="Chart 4"/>
          <p:cNvGraphicFramePr>
            <a:graphicFrameLocks/>
          </p:cNvGraphicFramePr>
          <p:nvPr>
            <p:extLst>
              <p:ext uri="{D42A27DB-BD31-4B8C-83A1-F6EECF244321}">
                <p14:modId xmlns:p14="http://schemas.microsoft.com/office/powerpoint/2010/main" val="3911905519"/>
              </p:ext>
            </p:extLst>
          </p:nvPr>
        </p:nvGraphicFramePr>
        <p:xfrm>
          <a:off x="762000" y="1447800"/>
          <a:ext cx="6847416" cy="4770967"/>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Box 5"/>
          <p:cNvSpPr txBox="1"/>
          <p:nvPr/>
        </p:nvSpPr>
        <p:spPr>
          <a:xfrm>
            <a:off x="0" y="1704201"/>
            <a:ext cx="946067" cy="276999"/>
          </a:xfrm>
          <a:prstGeom prst="rect">
            <a:avLst/>
          </a:prstGeom>
          <a:noFill/>
        </p:spPr>
        <p:txBody>
          <a:bodyPr wrap="none" rtlCol="0">
            <a:spAutoFit/>
          </a:bodyPr>
          <a:lstStyle/>
          <a:p>
            <a:r>
              <a:rPr lang="en-US" sz="1200" dirty="0" smtClean="0"/>
              <a:t>Point value</a:t>
            </a:r>
            <a:endParaRPr lang="en-US" sz="1200" dirty="0"/>
          </a:p>
        </p:txBody>
      </p:sp>
      <p:sp>
        <p:nvSpPr>
          <p:cNvPr id="7" name="TextBox 6"/>
          <p:cNvSpPr txBox="1"/>
          <p:nvPr/>
        </p:nvSpPr>
        <p:spPr>
          <a:xfrm>
            <a:off x="6400800" y="5791200"/>
            <a:ext cx="544665" cy="276999"/>
          </a:xfrm>
          <a:prstGeom prst="rect">
            <a:avLst/>
          </a:prstGeom>
          <a:noFill/>
        </p:spPr>
        <p:txBody>
          <a:bodyPr wrap="none" rtlCol="0">
            <a:spAutoFit/>
          </a:bodyPr>
          <a:lstStyle/>
          <a:p>
            <a:r>
              <a:rPr lang="en-US" sz="1200" dirty="0" smtClean="0"/>
              <a:t>Week</a:t>
            </a:r>
            <a:endParaRPr lang="en-US" sz="1200" dirty="0"/>
          </a:p>
        </p:txBody>
      </p:sp>
    </p:spTree>
    <p:extLst>
      <p:ext uri="{BB962C8B-B14F-4D97-AF65-F5344CB8AC3E}">
        <p14:creationId xmlns:p14="http://schemas.microsoft.com/office/powerpoint/2010/main" val="3250895470"/>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Iteration 12 Burndown</a:t>
            </a:r>
            <a:endParaRPr lang="en-US" dirty="0"/>
          </a:p>
        </p:txBody>
      </p:sp>
      <p:sp>
        <p:nvSpPr>
          <p:cNvPr id="4" name="Slide Number Placeholder 3"/>
          <p:cNvSpPr>
            <a:spLocks noGrp="1"/>
          </p:cNvSpPr>
          <p:nvPr>
            <p:ph type="sldNum" sz="quarter" idx="10"/>
          </p:nvPr>
        </p:nvSpPr>
        <p:spPr/>
        <p:txBody>
          <a:bodyPr/>
          <a:lstStyle/>
          <a:p>
            <a:fld id="{8BE75BF4-F827-664A-A667-67002CB07057}" type="slidenum">
              <a:rPr lang="en-US" smtClean="0"/>
              <a:pPr/>
              <a:t>53</a:t>
            </a:fld>
            <a:endParaRPr lang="en-US"/>
          </a:p>
        </p:txBody>
      </p:sp>
      <p:graphicFrame>
        <p:nvGraphicFramePr>
          <p:cNvPr id="5" name="Chart 4"/>
          <p:cNvGraphicFramePr>
            <a:graphicFrameLocks/>
          </p:cNvGraphicFramePr>
          <p:nvPr>
            <p:extLst>
              <p:ext uri="{D42A27DB-BD31-4B8C-83A1-F6EECF244321}">
                <p14:modId xmlns:p14="http://schemas.microsoft.com/office/powerpoint/2010/main" val="3227670324"/>
              </p:ext>
            </p:extLst>
          </p:nvPr>
        </p:nvGraphicFramePr>
        <p:xfrm>
          <a:off x="1169142" y="1800236"/>
          <a:ext cx="6480491" cy="4783935"/>
        </p:xfrm>
        <a:graphic>
          <a:graphicData uri="http://schemas.openxmlformats.org/drawingml/2006/chart">
            <c:chart xmlns:c="http://schemas.openxmlformats.org/drawingml/2006/chart" xmlns:r="http://schemas.openxmlformats.org/officeDocument/2006/relationships" r:id="rId2"/>
          </a:graphicData>
        </a:graphic>
      </p:graphicFrame>
      <p:sp>
        <p:nvSpPr>
          <p:cNvPr id="6" name="TextBox 5"/>
          <p:cNvSpPr txBox="1"/>
          <p:nvPr/>
        </p:nvSpPr>
        <p:spPr>
          <a:xfrm>
            <a:off x="304800" y="1981200"/>
            <a:ext cx="595160" cy="276999"/>
          </a:xfrm>
          <a:prstGeom prst="rect">
            <a:avLst/>
          </a:prstGeom>
          <a:noFill/>
        </p:spPr>
        <p:txBody>
          <a:bodyPr wrap="none" rtlCol="0">
            <a:spAutoFit/>
          </a:bodyPr>
          <a:lstStyle/>
          <a:p>
            <a:r>
              <a:rPr lang="en-US" sz="1200" dirty="0" smtClean="0"/>
              <a:t>Hours</a:t>
            </a:r>
            <a:endParaRPr lang="en-US" sz="1200" dirty="0"/>
          </a:p>
        </p:txBody>
      </p:sp>
    </p:spTree>
    <p:extLst>
      <p:ext uri="{BB962C8B-B14F-4D97-AF65-F5344CB8AC3E}">
        <p14:creationId xmlns:p14="http://schemas.microsoft.com/office/powerpoint/2010/main" val="634074585"/>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Iteration 13 Burndown</a:t>
            </a:r>
            <a:endParaRPr lang="en-US" dirty="0"/>
          </a:p>
        </p:txBody>
      </p:sp>
      <p:sp>
        <p:nvSpPr>
          <p:cNvPr id="4" name="Slide Number Placeholder 3"/>
          <p:cNvSpPr>
            <a:spLocks noGrp="1"/>
          </p:cNvSpPr>
          <p:nvPr>
            <p:ph type="sldNum" sz="quarter" idx="10"/>
          </p:nvPr>
        </p:nvSpPr>
        <p:spPr/>
        <p:txBody>
          <a:bodyPr/>
          <a:lstStyle/>
          <a:p>
            <a:fld id="{8BE75BF4-F827-664A-A667-67002CB07057}" type="slidenum">
              <a:rPr lang="en-US" smtClean="0"/>
              <a:pPr/>
              <a:t>54</a:t>
            </a:fld>
            <a:endParaRPr lang="en-US"/>
          </a:p>
        </p:txBody>
      </p:sp>
      <p:graphicFrame>
        <p:nvGraphicFramePr>
          <p:cNvPr id="5" name="Chart 4"/>
          <p:cNvGraphicFramePr>
            <a:graphicFrameLocks/>
          </p:cNvGraphicFramePr>
          <p:nvPr>
            <p:extLst>
              <p:ext uri="{D42A27DB-BD31-4B8C-83A1-F6EECF244321}">
                <p14:modId xmlns:p14="http://schemas.microsoft.com/office/powerpoint/2010/main" val="3046346091"/>
              </p:ext>
            </p:extLst>
          </p:nvPr>
        </p:nvGraphicFramePr>
        <p:xfrm>
          <a:off x="762000" y="1524000"/>
          <a:ext cx="6749229" cy="4264022"/>
        </p:xfrm>
        <a:graphic>
          <a:graphicData uri="http://schemas.openxmlformats.org/drawingml/2006/chart">
            <c:chart xmlns:c="http://schemas.openxmlformats.org/drawingml/2006/chart" xmlns:r="http://schemas.openxmlformats.org/officeDocument/2006/relationships" r:id="rId2"/>
          </a:graphicData>
        </a:graphic>
      </p:graphicFrame>
      <p:sp>
        <p:nvSpPr>
          <p:cNvPr id="6" name="TextBox 5"/>
          <p:cNvSpPr txBox="1"/>
          <p:nvPr/>
        </p:nvSpPr>
        <p:spPr>
          <a:xfrm>
            <a:off x="304800" y="1981200"/>
            <a:ext cx="595160" cy="276999"/>
          </a:xfrm>
          <a:prstGeom prst="rect">
            <a:avLst/>
          </a:prstGeom>
          <a:noFill/>
        </p:spPr>
        <p:txBody>
          <a:bodyPr wrap="none" rtlCol="0">
            <a:spAutoFit/>
          </a:bodyPr>
          <a:lstStyle/>
          <a:p>
            <a:r>
              <a:rPr lang="en-US" sz="1200" dirty="0" smtClean="0"/>
              <a:t>Hours</a:t>
            </a:r>
            <a:endParaRPr lang="en-US" sz="1200" dirty="0"/>
          </a:p>
        </p:txBody>
      </p:sp>
    </p:spTree>
    <p:extLst>
      <p:ext uri="{BB962C8B-B14F-4D97-AF65-F5344CB8AC3E}">
        <p14:creationId xmlns:p14="http://schemas.microsoft.com/office/powerpoint/2010/main" val="2069056015"/>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Task Relative Error</a:t>
            </a:r>
            <a:endParaRPr lang="en-US" dirty="0"/>
          </a:p>
        </p:txBody>
      </p:sp>
      <p:sp>
        <p:nvSpPr>
          <p:cNvPr id="4" name="Slide Number Placeholder 3"/>
          <p:cNvSpPr>
            <a:spLocks noGrp="1"/>
          </p:cNvSpPr>
          <p:nvPr>
            <p:ph type="sldNum" sz="quarter" idx="10"/>
          </p:nvPr>
        </p:nvSpPr>
        <p:spPr/>
        <p:txBody>
          <a:bodyPr/>
          <a:lstStyle/>
          <a:p>
            <a:fld id="{8BE75BF4-F827-664A-A667-67002CB07057}" type="slidenum">
              <a:rPr lang="en-US" smtClean="0"/>
              <a:pPr/>
              <a:t>55</a:t>
            </a:fld>
            <a:endParaRPr lang="en-US"/>
          </a:p>
        </p:txBody>
      </p:sp>
      <p:graphicFrame>
        <p:nvGraphicFramePr>
          <p:cNvPr id="5" name="Chart 4"/>
          <p:cNvGraphicFramePr>
            <a:graphicFrameLocks/>
          </p:cNvGraphicFramePr>
          <p:nvPr>
            <p:extLst>
              <p:ext uri="{D42A27DB-BD31-4B8C-83A1-F6EECF244321}">
                <p14:modId xmlns:p14="http://schemas.microsoft.com/office/powerpoint/2010/main" val="1380865113"/>
              </p:ext>
            </p:extLst>
          </p:nvPr>
        </p:nvGraphicFramePr>
        <p:xfrm>
          <a:off x="990600" y="1600200"/>
          <a:ext cx="6781800" cy="39624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895732862"/>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Average Task Relative Error</a:t>
            </a:r>
            <a:endParaRPr lang="en-US" dirty="0"/>
          </a:p>
        </p:txBody>
      </p:sp>
      <p:sp>
        <p:nvSpPr>
          <p:cNvPr id="4" name="Slide Number Placeholder 3"/>
          <p:cNvSpPr>
            <a:spLocks noGrp="1"/>
          </p:cNvSpPr>
          <p:nvPr>
            <p:ph type="sldNum" sz="quarter" idx="10"/>
          </p:nvPr>
        </p:nvSpPr>
        <p:spPr/>
        <p:txBody>
          <a:bodyPr/>
          <a:lstStyle/>
          <a:p>
            <a:fld id="{8BE75BF4-F827-664A-A667-67002CB07057}" type="slidenum">
              <a:rPr lang="en-US" smtClean="0"/>
              <a:pPr/>
              <a:t>56</a:t>
            </a:fld>
            <a:endParaRPr lang="en-US"/>
          </a:p>
        </p:txBody>
      </p:sp>
      <p:graphicFrame>
        <p:nvGraphicFramePr>
          <p:cNvPr id="6" name="Chart 5"/>
          <p:cNvGraphicFramePr>
            <a:graphicFrameLocks/>
          </p:cNvGraphicFramePr>
          <p:nvPr>
            <p:extLst>
              <p:ext uri="{D42A27DB-BD31-4B8C-83A1-F6EECF244321}">
                <p14:modId xmlns:p14="http://schemas.microsoft.com/office/powerpoint/2010/main" val="952893444"/>
              </p:ext>
            </p:extLst>
          </p:nvPr>
        </p:nvGraphicFramePr>
        <p:xfrm>
          <a:off x="1066800" y="1447800"/>
          <a:ext cx="6477000" cy="42672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092945933"/>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632883"/>
            <a:ext cx="8077200" cy="533400"/>
          </a:xfrm>
        </p:spPr>
        <p:txBody>
          <a:bodyPr/>
          <a:lstStyle/>
          <a:p>
            <a:r>
              <a:rPr lang="en-US" sz="2400" b="1" dirty="0"/>
              <a:t>Risk Management Process </a:t>
            </a:r>
            <a:endParaRPr lang="en-US" dirty="0"/>
          </a:p>
        </p:txBody>
      </p:sp>
      <p:sp>
        <p:nvSpPr>
          <p:cNvPr id="3" name="Content Placeholder 2"/>
          <p:cNvSpPr>
            <a:spLocks noGrp="1"/>
          </p:cNvSpPr>
          <p:nvPr>
            <p:ph idx="1"/>
          </p:nvPr>
        </p:nvSpPr>
        <p:spPr/>
        <p:txBody>
          <a:bodyPr/>
          <a:lstStyle/>
          <a:p>
            <a:r>
              <a:rPr lang="en-US" dirty="0">
                <a:ea typeface="ＭＳ Ｐゴシック" pitchFamily="34" charset="-128"/>
              </a:rPr>
              <a:t>Identification</a:t>
            </a:r>
          </a:p>
          <a:p>
            <a:pPr lvl="1"/>
            <a:r>
              <a:rPr lang="en-US" sz="1600" dirty="0" smtClean="0">
                <a:ea typeface="ＭＳ Ｐゴシック" pitchFamily="34" charset="-128"/>
              </a:rPr>
              <a:t>Format: </a:t>
            </a:r>
            <a:r>
              <a:rPr lang="en-US" sz="1600" dirty="0">
                <a:ea typeface="ＭＳ Ｐゴシック" pitchFamily="34" charset="-128"/>
              </a:rPr>
              <a:t>Condition </a:t>
            </a:r>
            <a:r>
              <a:rPr lang="en-US" sz="1600" dirty="0" smtClean="0">
                <a:ea typeface="ＭＳ Ｐゴシック" pitchFamily="34" charset="-128"/>
              </a:rPr>
              <a:t>+ Consequence </a:t>
            </a:r>
            <a:endParaRPr lang="en-US" sz="1600" dirty="0">
              <a:ea typeface="ＭＳ Ｐゴシック" pitchFamily="34" charset="-128"/>
            </a:endParaRPr>
          </a:p>
          <a:p>
            <a:pPr lvl="1"/>
            <a:r>
              <a:rPr lang="en-US" sz="1600" dirty="0">
                <a:ea typeface="ＭＳ Ｐゴシック" pitchFamily="34" charset="-128"/>
              </a:rPr>
              <a:t>Mini Team </a:t>
            </a:r>
            <a:r>
              <a:rPr lang="en-US" sz="1600" dirty="0" smtClean="0">
                <a:ea typeface="ＭＳ Ｐゴシック" pitchFamily="34" charset="-128"/>
              </a:rPr>
              <a:t>SRE (</a:t>
            </a:r>
            <a:r>
              <a:rPr lang="en-US" sz="1600" dirty="0" smtClean="0"/>
              <a:t>Software </a:t>
            </a:r>
            <a:r>
              <a:rPr lang="en-US" sz="1600" dirty="0"/>
              <a:t>Risk Evaluation</a:t>
            </a:r>
            <a:r>
              <a:rPr lang="en-US" sz="1600" dirty="0" smtClean="0">
                <a:ea typeface="ＭＳ Ｐゴシック" pitchFamily="34" charset="-128"/>
              </a:rPr>
              <a:t>)</a:t>
            </a:r>
          </a:p>
          <a:p>
            <a:r>
              <a:rPr lang="en-US" dirty="0" smtClean="0">
                <a:ea typeface="ＭＳ Ｐゴシック" pitchFamily="34" charset="-128"/>
              </a:rPr>
              <a:t>Analyze</a:t>
            </a:r>
          </a:p>
          <a:p>
            <a:pPr lvl="1"/>
            <a:r>
              <a:rPr lang="en-US" sz="1600" dirty="0" smtClean="0">
                <a:ea typeface="ＭＳ Ｐゴシック" pitchFamily="34" charset="-128"/>
              </a:rPr>
              <a:t>Matrix of impact and probability</a:t>
            </a:r>
          </a:p>
          <a:p>
            <a:pPr lvl="1"/>
            <a:r>
              <a:rPr lang="en-US" sz="1600" dirty="0" smtClean="0">
                <a:ea typeface="ＭＳ Ｐゴシック" pitchFamily="34" charset="-128"/>
              </a:rPr>
              <a:t>Prioritized through multi-voting</a:t>
            </a:r>
          </a:p>
          <a:p>
            <a:r>
              <a:rPr lang="en-US" dirty="0" smtClean="0">
                <a:ea typeface="ＭＳ Ｐゴシック" pitchFamily="34" charset="-128"/>
              </a:rPr>
              <a:t>Plan</a:t>
            </a:r>
            <a:endParaRPr lang="en-US" dirty="0">
              <a:ea typeface="ＭＳ Ｐゴシック" pitchFamily="34" charset="-128"/>
            </a:endParaRPr>
          </a:p>
          <a:p>
            <a:pPr lvl="1"/>
            <a:r>
              <a:rPr lang="en-US" sz="1600" dirty="0" smtClean="0">
                <a:ea typeface="ＭＳ Ｐゴシック" pitchFamily="34" charset="-128"/>
              </a:rPr>
              <a:t>Mitigation </a:t>
            </a:r>
            <a:r>
              <a:rPr lang="en-US" sz="1600" dirty="0">
                <a:ea typeface="ＭＳ Ｐゴシック" pitchFamily="34" charset="-128"/>
              </a:rPr>
              <a:t>strategy for </a:t>
            </a:r>
            <a:r>
              <a:rPr lang="en-US" sz="1600" dirty="0" smtClean="0">
                <a:ea typeface="ＭＳ Ｐゴシック" pitchFamily="34" charset="-128"/>
              </a:rPr>
              <a:t>top </a:t>
            </a:r>
            <a:r>
              <a:rPr lang="en-US" sz="1600" dirty="0">
                <a:ea typeface="ＭＳ Ｐゴシック" pitchFamily="34" charset="-128"/>
              </a:rPr>
              <a:t>3 </a:t>
            </a:r>
            <a:r>
              <a:rPr lang="en-US" sz="1600" dirty="0" smtClean="0">
                <a:ea typeface="ＭＳ Ｐゴシック" pitchFamily="34" charset="-128"/>
              </a:rPr>
              <a:t>risks</a:t>
            </a:r>
            <a:endParaRPr lang="en-US" sz="1600" dirty="0">
              <a:ea typeface="ＭＳ Ｐゴシック" pitchFamily="34" charset="-128"/>
            </a:endParaRPr>
          </a:p>
          <a:p>
            <a:r>
              <a:rPr lang="en-US" dirty="0" smtClean="0">
                <a:ea typeface="ＭＳ Ｐゴシック" pitchFamily="34" charset="-128"/>
              </a:rPr>
              <a:t>Track</a:t>
            </a:r>
            <a:endParaRPr lang="en-US" dirty="0">
              <a:ea typeface="ＭＳ Ｐゴシック" pitchFamily="34" charset="-128"/>
            </a:endParaRPr>
          </a:p>
          <a:p>
            <a:pPr lvl="1"/>
            <a:r>
              <a:rPr lang="en-US" sz="1600" dirty="0">
                <a:ea typeface="ＭＳ Ｐゴシック" pitchFamily="34" charset="-128"/>
              </a:rPr>
              <a:t>Risk </a:t>
            </a:r>
            <a:r>
              <a:rPr lang="en-US" sz="1600" dirty="0" smtClean="0">
                <a:ea typeface="ＭＳ Ｐゴシック" pitchFamily="34" charset="-128"/>
              </a:rPr>
              <a:t>Manager reports risks bi-weekly</a:t>
            </a:r>
          </a:p>
          <a:p>
            <a:pPr lvl="1"/>
            <a:r>
              <a:rPr lang="en-US" sz="1600" dirty="0" smtClean="0">
                <a:ea typeface="ＭＳ Ｐゴシック" pitchFamily="34" charset="-128"/>
              </a:rPr>
              <a:t>Risk repository </a:t>
            </a:r>
            <a:endParaRPr lang="en-US" sz="1600" dirty="0">
              <a:ea typeface="ＭＳ Ｐゴシック" pitchFamily="34" charset="-128"/>
            </a:endParaRPr>
          </a:p>
          <a:p>
            <a:r>
              <a:rPr lang="en-US" dirty="0">
                <a:ea typeface="ＭＳ Ｐゴシック" pitchFamily="34" charset="-128"/>
              </a:rPr>
              <a:t>Control </a:t>
            </a:r>
          </a:p>
          <a:p>
            <a:pPr lvl="1"/>
            <a:r>
              <a:rPr lang="en-US" sz="1600" dirty="0">
                <a:ea typeface="ＭＳ Ｐゴシック" pitchFamily="34" charset="-128"/>
              </a:rPr>
              <a:t>Before </a:t>
            </a:r>
            <a:r>
              <a:rPr lang="en-US" sz="1600" dirty="0" smtClean="0">
                <a:ea typeface="ＭＳ Ｐゴシック" pitchFamily="34" charset="-128"/>
              </a:rPr>
              <a:t>iteration planning, </a:t>
            </a:r>
            <a:r>
              <a:rPr lang="en-US" sz="1600" dirty="0">
                <a:ea typeface="ＭＳ Ｐゴシック" pitchFamily="34" charset="-128"/>
              </a:rPr>
              <a:t>reevaluate </a:t>
            </a:r>
            <a:r>
              <a:rPr lang="en-US" sz="1600" dirty="0" smtClean="0">
                <a:ea typeface="ＭＳ Ｐゴシック" pitchFamily="34" charset="-128"/>
              </a:rPr>
              <a:t>risks</a:t>
            </a:r>
          </a:p>
          <a:p>
            <a:pPr lvl="1"/>
            <a:r>
              <a:rPr lang="en-US" sz="1600" dirty="0" smtClean="0">
                <a:ea typeface="ＭＳ Ｐゴシック" pitchFamily="34" charset="-128"/>
              </a:rPr>
              <a:t>Create mitigation tasks in backlog</a:t>
            </a:r>
            <a:endParaRPr lang="en-US" sz="1600" dirty="0">
              <a:ea typeface="ＭＳ Ｐゴシック" pitchFamily="34" charset="-128"/>
            </a:endParaRPr>
          </a:p>
          <a:p>
            <a:pPr lvl="1"/>
            <a:endParaRPr lang="en-US"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91200" y="1981200"/>
            <a:ext cx="2980570" cy="2695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12"/>
          <p:cNvSpPr txBox="1">
            <a:spLocks noChangeArrowheads="1"/>
          </p:cNvSpPr>
          <p:nvPr/>
        </p:nvSpPr>
        <p:spPr bwMode="auto">
          <a:xfrm>
            <a:off x="4267200" y="457200"/>
            <a:ext cx="46482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Arial" charset="0"/>
                <a:ea typeface="ＭＳ Ｐゴシック" charset="0"/>
                <a:cs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algn="ctr" eaLnBrk="0" fontAlgn="base" hangingPunct="0">
              <a:spcBef>
                <a:spcPct val="50000"/>
              </a:spcBef>
              <a:spcAft>
                <a:spcPct val="0"/>
              </a:spcAft>
              <a:defRPr sz="2000">
                <a:solidFill>
                  <a:schemeClr val="tx1"/>
                </a:solidFill>
                <a:latin typeface="Arial" charset="0"/>
                <a:ea typeface="ＭＳ Ｐゴシック" charset="0"/>
              </a:defRPr>
            </a:lvl6pPr>
            <a:lvl7pPr marL="2971800" indent="-228600" algn="ctr" eaLnBrk="0" fontAlgn="base" hangingPunct="0">
              <a:spcBef>
                <a:spcPct val="50000"/>
              </a:spcBef>
              <a:spcAft>
                <a:spcPct val="0"/>
              </a:spcAft>
              <a:defRPr sz="2000">
                <a:solidFill>
                  <a:schemeClr val="tx1"/>
                </a:solidFill>
                <a:latin typeface="Arial" charset="0"/>
                <a:ea typeface="ＭＳ Ｐゴシック" charset="0"/>
              </a:defRPr>
            </a:lvl7pPr>
            <a:lvl8pPr marL="3429000" indent="-228600" algn="ctr" eaLnBrk="0" fontAlgn="base" hangingPunct="0">
              <a:spcBef>
                <a:spcPct val="50000"/>
              </a:spcBef>
              <a:spcAft>
                <a:spcPct val="0"/>
              </a:spcAft>
              <a:defRPr sz="2000">
                <a:solidFill>
                  <a:schemeClr val="tx1"/>
                </a:solidFill>
                <a:latin typeface="Arial" charset="0"/>
                <a:ea typeface="ＭＳ Ｐゴシック" charset="0"/>
              </a:defRPr>
            </a:lvl8pPr>
            <a:lvl9pPr marL="3886200" indent="-228600" algn="ctr" eaLnBrk="0" fontAlgn="base" hangingPunct="0">
              <a:spcBef>
                <a:spcPct val="50000"/>
              </a:spcBef>
              <a:spcAft>
                <a:spcPct val="0"/>
              </a:spcAft>
              <a:defRPr sz="2000">
                <a:solidFill>
                  <a:schemeClr val="tx1"/>
                </a:solidFill>
                <a:latin typeface="Arial" charset="0"/>
                <a:ea typeface="ＭＳ Ｐゴシック" charset="0"/>
              </a:defRPr>
            </a:lvl9pPr>
          </a:lstStyle>
          <a:p>
            <a:pPr eaLnBrk="1" hangingPunct="1"/>
            <a:r>
              <a:rPr lang="en-US" sz="1600" dirty="0" smtClean="0">
                <a:latin typeface="Calibri"/>
                <a:cs typeface="Calibri"/>
              </a:rPr>
              <a:t>Requirements </a:t>
            </a:r>
            <a:r>
              <a:rPr lang="en-US" sz="1600" dirty="0">
                <a:latin typeface="Calibri"/>
                <a:cs typeface="Calibri"/>
              </a:rPr>
              <a:t>/ </a:t>
            </a:r>
            <a:r>
              <a:rPr lang="en-US" sz="1600" dirty="0" smtClean="0">
                <a:latin typeface="Calibri"/>
                <a:cs typeface="Calibri"/>
              </a:rPr>
              <a:t>Design </a:t>
            </a:r>
            <a:r>
              <a:rPr lang="en-US" sz="1600" dirty="0">
                <a:latin typeface="Calibri"/>
                <a:cs typeface="Calibri"/>
              </a:rPr>
              <a:t>/ </a:t>
            </a:r>
            <a:r>
              <a:rPr lang="en-US" sz="1600" dirty="0" smtClean="0">
                <a:latin typeface="Calibri"/>
                <a:cs typeface="Calibri"/>
              </a:rPr>
              <a:t>Management / Quality /</a:t>
            </a:r>
            <a:r>
              <a:rPr lang="en-US" sz="1600" b="1" dirty="0" smtClean="0">
                <a:latin typeface="Calibri"/>
                <a:cs typeface="Calibri"/>
              </a:rPr>
              <a:t> Risk</a:t>
            </a:r>
            <a:endParaRPr lang="en-US" sz="1600" b="1" dirty="0">
              <a:latin typeface="Calibri"/>
              <a:cs typeface="Calibri"/>
            </a:endParaRPr>
          </a:p>
        </p:txBody>
      </p:sp>
      <p:sp>
        <p:nvSpPr>
          <p:cNvPr id="4" name="Slide Number Placeholder 3"/>
          <p:cNvSpPr>
            <a:spLocks noGrp="1"/>
          </p:cNvSpPr>
          <p:nvPr>
            <p:ph type="sldNum" sz="quarter" idx="10"/>
          </p:nvPr>
        </p:nvSpPr>
        <p:spPr/>
        <p:txBody>
          <a:bodyPr/>
          <a:lstStyle/>
          <a:p>
            <a:fld id="{8BE75BF4-F827-664A-A667-67002CB07057}" type="slidenum">
              <a:rPr lang="en-US" smtClean="0"/>
              <a:pPr/>
              <a:t>57</a:t>
            </a:fld>
            <a:endParaRPr lang="en-US"/>
          </a:p>
        </p:txBody>
      </p:sp>
      <p:sp>
        <p:nvSpPr>
          <p:cNvPr id="8" name="TextBox 7"/>
          <p:cNvSpPr txBox="1"/>
          <p:nvPr/>
        </p:nvSpPr>
        <p:spPr>
          <a:xfrm>
            <a:off x="5715000" y="1447800"/>
            <a:ext cx="2971800" cy="646331"/>
          </a:xfrm>
          <a:prstGeom prst="rect">
            <a:avLst/>
          </a:prstGeom>
          <a:noFill/>
        </p:spPr>
        <p:txBody>
          <a:bodyPr wrap="square" rtlCol="0">
            <a:spAutoFit/>
          </a:bodyPr>
          <a:lstStyle/>
          <a:p>
            <a:pPr algn="ctr"/>
            <a:r>
              <a:rPr lang="en-US" sz="1800" dirty="0" smtClean="0">
                <a:latin typeface="Calibri"/>
                <a:cs typeface="Calibri"/>
              </a:rPr>
              <a:t>SEI Continuous Risk Management</a:t>
            </a:r>
            <a:endParaRPr lang="en-US" sz="1800" dirty="0">
              <a:latin typeface="Calibri"/>
              <a:cs typeface="Calibri"/>
            </a:endParaRPr>
          </a:p>
        </p:txBody>
      </p:sp>
    </p:spTree>
    <p:extLst>
      <p:ext uri="{BB962C8B-B14F-4D97-AF65-F5344CB8AC3E}">
        <p14:creationId xmlns:p14="http://schemas.microsoft.com/office/powerpoint/2010/main" val="1661869126"/>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Top 3 Risks – Beginning of Summer 2012</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564778738"/>
              </p:ext>
            </p:extLst>
          </p:nvPr>
        </p:nvGraphicFramePr>
        <p:xfrm>
          <a:off x="533400" y="1447800"/>
          <a:ext cx="8077200" cy="4302760"/>
        </p:xfrm>
        <a:graphic>
          <a:graphicData uri="http://schemas.openxmlformats.org/drawingml/2006/table">
            <a:tbl>
              <a:tblPr firstRow="1" bandRow="1">
                <a:tableStyleId>{ED083AE6-46FA-4A59-8FB0-9F97EB10719F}</a:tableStyleId>
              </a:tblPr>
              <a:tblGrid>
                <a:gridCol w="2692400"/>
                <a:gridCol w="2692400"/>
                <a:gridCol w="2692400"/>
              </a:tblGrid>
              <a:tr h="370840">
                <a:tc>
                  <a:txBody>
                    <a:bodyPr/>
                    <a:lstStyle/>
                    <a:p>
                      <a:r>
                        <a:rPr lang="en-US" dirty="0" smtClean="0"/>
                        <a:t>Condition</a:t>
                      </a:r>
                      <a:r>
                        <a:rPr lang="en-US" baseline="0" dirty="0" smtClean="0"/>
                        <a:t> </a:t>
                      </a:r>
                      <a:endParaRPr lang="en-US" dirty="0"/>
                    </a:p>
                  </a:txBody>
                  <a:tcPr/>
                </a:tc>
                <a:tc>
                  <a:txBody>
                    <a:bodyPr/>
                    <a:lstStyle/>
                    <a:p>
                      <a:r>
                        <a:rPr lang="en-US" dirty="0" smtClean="0"/>
                        <a:t>Consequence</a:t>
                      </a:r>
                      <a:r>
                        <a:rPr lang="en-US" baseline="0" dirty="0" smtClean="0"/>
                        <a:t> </a:t>
                      </a:r>
                      <a:endParaRPr lang="en-US" dirty="0"/>
                    </a:p>
                  </a:txBody>
                  <a:tcPr/>
                </a:tc>
                <a:tc>
                  <a:txBody>
                    <a:bodyPr/>
                    <a:lstStyle/>
                    <a:p>
                      <a:r>
                        <a:rPr lang="en-US" dirty="0" smtClean="0"/>
                        <a:t>Mitigation</a:t>
                      </a:r>
                      <a:r>
                        <a:rPr lang="en-US" baseline="0" dirty="0" smtClean="0"/>
                        <a:t> Strategy </a:t>
                      </a:r>
                      <a:endParaRPr lang="en-US" dirty="0"/>
                    </a:p>
                  </a:txBody>
                  <a:tcPr/>
                </a:tc>
              </a:tr>
              <a:tr h="37084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600" kern="1200" dirty="0" smtClean="0">
                          <a:effectLst/>
                        </a:rPr>
                        <a:t>Transport-level</a:t>
                      </a:r>
                      <a:r>
                        <a:rPr lang="en-US" sz="1600" kern="1200" baseline="0" dirty="0" smtClean="0">
                          <a:effectLst/>
                        </a:rPr>
                        <a:t> security decisions not yet finalized in the OpenADR specification</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600" kern="1200" baseline="0" dirty="0" smtClean="0">
                          <a:effectLst/>
                        </a:rPr>
                        <a:t>May not finalize architecture design without addressing security</a:t>
                      </a:r>
                      <a:endParaRPr lang="en-US" sz="1600" kern="1200" dirty="0" smtClean="0">
                        <a:solidFill>
                          <a:schemeClr val="dk1"/>
                        </a:solidFill>
                        <a:effectLst/>
                        <a:latin typeface="+mn-lt"/>
                        <a:ea typeface="+mn-ea"/>
                        <a:cs typeface="+mn-cs"/>
                      </a:endParaRPr>
                    </a:p>
                  </a:txBody>
                  <a:tcPr/>
                </a:tc>
                <a:tc>
                  <a:txBody>
                    <a:bodyPr/>
                    <a:lstStyle/>
                    <a:p>
                      <a:pPr marL="342900" indent="-342900" algn="l" defTabSz="457200" rtl="0" eaLnBrk="1" latinLnBrk="0" hangingPunct="1">
                        <a:buAutoNum type="arabicPeriod"/>
                      </a:pPr>
                      <a:r>
                        <a:rPr lang="en-US" sz="1600" kern="1200" dirty="0" smtClean="0"/>
                        <a:t>Continuous communication with customer on specification</a:t>
                      </a:r>
                    </a:p>
                    <a:p>
                      <a:pPr marL="342900" indent="-342900" algn="l" defTabSz="457200" rtl="0" eaLnBrk="1" latinLnBrk="0" hangingPunct="1">
                        <a:buAutoNum type="arabicPeriod"/>
                      </a:pPr>
                      <a:r>
                        <a:rPr lang="en-US" sz="1600" kern="1200" dirty="0" smtClean="0"/>
                        <a:t>Isolate transport security components</a:t>
                      </a:r>
                      <a:r>
                        <a:rPr lang="en-US" sz="1600" kern="1200" baseline="0" dirty="0" smtClean="0"/>
                        <a:t> to enable future modifiability</a:t>
                      </a:r>
                      <a:endParaRPr lang="en-US" sz="1600" kern="1200" dirty="0" smtClean="0">
                        <a:solidFill>
                          <a:schemeClr val="dk1"/>
                        </a:solidFill>
                        <a:latin typeface="+mn-lt"/>
                        <a:ea typeface="+mn-ea"/>
                        <a:cs typeface="+mn-cs"/>
                      </a:endParaRPr>
                    </a:p>
                  </a:txBody>
                  <a:tcPr/>
                </a:tc>
              </a:tr>
              <a:tr h="37084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600" kern="1200" dirty="0" smtClean="0">
                          <a:effectLst/>
                        </a:rPr>
                        <a:t>Team will use Amazon Web Services for architecture verification</a:t>
                      </a:r>
                      <a:r>
                        <a:rPr lang="en-US" sz="1600" kern="1200" baseline="0" dirty="0" smtClean="0">
                          <a:effectLst/>
                        </a:rPr>
                        <a:t>; design mistakes can cost money</a:t>
                      </a:r>
                      <a:endParaRPr lang="en-US" sz="1600" kern="1200" dirty="0" smtClean="0">
                        <a:solidFill>
                          <a:schemeClr val="dk1"/>
                        </a:solidFill>
                        <a:effectLst/>
                        <a:latin typeface="+mn-lt"/>
                        <a:ea typeface="+mn-ea"/>
                        <a:cs typeface="+mn-cs"/>
                      </a:endParaRP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600" kern="1200" dirty="0" smtClean="0">
                          <a:effectLst/>
                        </a:rPr>
                        <a:t>Team may</a:t>
                      </a:r>
                      <a:r>
                        <a:rPr lang="en-US" sz="1600" kern="1200" baseline="0" dirty="0" smtClean="0">
                          <a:effectLst/>
                        </a:rPr>
                        <a:t> deplete test budget</a:t>
                      </a:r>
                      <a:endParaRPr lang="en-US" sz="1600" kern="1200" dirty="0" smtClean="0">
                        <a:effectLst/>
                      </a:endParaRPr>
                    </a:p>
                    <a:p>
                      <a:pPr marL="0" indent="0">
                        <a:buNone/>
                      </a:pPr>
                      <a:endParaRPr lang="en-US" sz="1600" dirty="0"/>
                    </a:p>
                  </a:txBody>
                  <a:tcPr/>
                </a:tc>
                <a:tc>
                  <a:txBody>
                    <a:bodyPr/>
                    <a:lstStyle/>
                    <a:p>
                      <a:pPr marL="342900" indent="-342900">
                        <a:buAutoNum type="arabicPeriod"/>
                      </a:pPr>
                      <a:r>
                        <a:rPr lang="en-US" sz="1600" dirty="0" smtClean="0"/>
                        <a:t>Define</a:t>
                      </a:r>
                      <a:r>
                        <a:rPr lang="en-US" sz="1600" baseline="0" dirty="0" smtClean="0"/>
                        <a:t> the budget before doing verification on AWS and continuously monitor actual cost against budget</a:t>
                      </a:r>
                    </a:p>
                    <a:p>
                      <a:pPr marL="342900" indent="-342900">
                        <a:buAutoNum type="arabicPeriod"/>
                      </a:pPr>
                      <a:r>
                        <a:rPr lang="en-US" sz="1600" baseline="0" dirty="0" smtClean="0"/>
                        <a:t>Test approval process</a:t>
                      </a:r>
                      <a:endParaRPr lang="en-US" sz="1600" dirty="0" smtClean="0"/>
                    </a:p>
                  </a:txBody>
                  <a:tcPr/>
                </a:tc>
              </a:tr>
              <a:tr h="37084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600" kern="1200" dirty="0" smtClean="0">
                          <a:effectLst/>
                        </a:rPr>
                        <a:t>No hands-on experience with large-scale systems and  detailed knowledge of transport protocols</a:t>
                      </a:r>
                      <a:endParaRPr lang="en-US" sz="1600" kern="1200" dirty="0" smtClean="0">
                        <a:solidFill>
                          <a:schemeClr val="dk1"/>
                        </a:solidFill>
                        <a:effectLst/>
                        <a:latin typeface="+mn-lt"/>
                        <a:ea typeface="+mn-ea"/>
                        <a:cs typeface="+mn-cs"/>
                      </a:endParaRP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600" kern="1200" dirty="0" smtClean="0">
                          <a:effectLst/>
                        </a:rPr>
                        <a:t>May not deliver multi-transport architecture</a:t>
                      </a:r>
                    </a:p>
                    <a:p>
                      <a:pPr marL="0" indent="0">
                        <a:buNone/>
                      </a:pPr>
                      <a:endParaRPr lang="en-US" sz="1600" dirty="0"/>
                    </a:p>
                  </a:txBody>
                  <a:tcPr/>
                </a:tc>
                <a:tc>
                  <a:txBody>
                    <a:bodyPr/>
                    <a:lstStyle/>
                    <a:p>
                      <a:pPr marL="342900" indent="-342900" algn="l" defTabSz="457200" rtl="0" eaLnBrk="1" latinLnBrk="0" hangingPunct="1">
                        <a:buAutoNum type="arabicPeriod"/>
                      </a:pPr>
                      <a:r>
                        <a:rPr lang="en-US" sz="1600" kern="1200" dirty="0" smtClean="0"/>
                        <a:t>Protocol extensibility experiments (half done)</a:t>
                      </a:r>
                    </a:p>
                    <a:p>
                      <a:pPr marL="342900" indent="-342900" algn="l" defTabSz="457200" rtl="0" eaLnBrk="1" latinLnBrk="0" hangingPunct="1">
                        <a:buAutoNum type="arabicPeriod"/>
                      </a:pPr>
                      <a:r>
                        <a:rPr lang="en-US" sz="1600" kern="1200" dirty="0" smtClean="0"/>
                        <a:t>Short and iterative design</a:t>
                      </a:r>
                      <a:endParaRPr lang="en-US" sz="1600" kern="1200" dirty="0" smtClean="0">
                        <a:solidFill>
                          <a:schemeClr val="dk1"/>
                        </a:solidFill>
                        <a:latin typeface="+mn-lt"/>
                        <a:ea typeface="+mn-ea"/>
                        <a:cs typeface="+mn-cs"/>
                      </a:endParaRPr>
                    </a:p>
                  </a:txBody>
                  <a:tcPr/>
                </a:tc>
              </a:tr>
            </a:tbl>
          </a:graphicData>
        </a:graphic>
      </p:graphicFrame>
      <p:sp>
        <p:nvSpPr>
          <p:cNvPr id="3" name="Slide Number Placeholder 2"/>
          <p:cNvSpPr>
            <a:spLocks noGrp="1"/>
          </p:cNvSpPr>
          <p:nvPr>
            <p:ph type="sldNum" sz="quarter" idx="10"/>
          </p:nvPr>
        </p:nvSpPr>
        <p:spPr/>
        <p:txBody>
          <a:bodyPr/>
          <a:lstStyle/>
          <a:p>
            <a:fld id="{8BE75BF4-F827-664A-A667-67002CB07057}" type="slidenum">
              <a:rPr lang="en-US" smtClean="0"/>
              <a:pPr/>
              <a:t>58</a:t>
            </a:fld>
            <a:endParaRPr lang="en-US"/>
          </a:p>
        </p:txBody>
      </p:sp>
    </p:spTree>
    <p:extLst>
      <p:ext uri="{BB962C8B-B14F-4D97-AF65-F5344CB8AC3E}">
        <p14:creationId xmlns:p14="http://schemas.microsoft.com/office/powerpoint/2010/main" val="3364801604"/>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Status of Risks over the Summer 2012</a:t>
            </a:r>
            <a:endParaRPr lang="en-US" dirty="0"/>
          </a:p>
        </p:txBody>
      </p:sp>
      <p:sp>
        <p:nvSpPr>
          <p:cNvPr id="4" name="Slide Number Placeholder 3"/>
          <p:cNvSpPr>
            <a:spLocks noGrp="1"/>
          </p:cNvSpPr>
          <p:nvPr>
            <p:ph type="sldNum" sz="quarter" idx="10"/>
          </p:nvPr>
        </p:nvSpPr>
        <p:spPr/>
        <p:txBody>
          <a:bodyPr/>
          <a:lstStyle/>
          <a:p>
            <a:fld id="{8BE75BF4-F827-664A-A667-67002CB07057}" type="slidenum">
              <a:rPr lang="en-US" smtClean="0"/>
              <a:pPr/>
              <a:t>59</a:t>
            </a:fld>
            <a:endParaRPr lang="en-US"/>
          </a:p>
        </p:txBody>
      </p:sp>
      <p:graphicFrame>
        <p:nvGraphicFramePr>
          <p:cNvPr id="5" name="Chart 4"/>
          <p:cNvGraphicFramePr>
            <a:graphicFrameLocks/>
          </p:cNvGraphicFramePr>
          <p:nvPr>
            <p:extLst>
              <p:ext uri="{D42A27DB-BD31-4B8C-83A1-F6EECF244321}">
                <p14:modId xmlns:p14="http://schemas.microsoft.com/office/powerpoint/2010/main" val="1671888871"/>
              </p:ext>
            </p:extLst>
          </p:nvPr>
        </p:nvGraphicFramePr>
        <p:xfrm>
          <a:off x="609600" y="1371600"/>
          <a:ext cx="7315200" cy="4648200"/>
        </p:xfrm>
        <a:graphic>
          <a:graphicData uri="http://schemas.openxmlformats.org/drawingml/2006/chart">
            <c:chart xmlns:c="http://schemas.openxmlformats.org/drawingml/2006/chart" xmlns:r="http://schemas.openxmlformats.org/officeDocument/2006/relationships" r:id="rId2"/>
          </a:graphicData>
        </a:graphic>
      </p:graphicFrame>
      <p:sp>
        <p:nvSpPr>
          <p:cNvPr id="6" name="TextBox 5"/>
          <p:cNvSpPr txBox="1"/>
          <p:nvPr/>
        </p:nvSpPr>
        <p:spPr>
          <a:xfrm>
            <a:off x="76200" y="1524000"/>
            <a:ext cx="736099" cy="646331"/>
          </a:xfrm>
          <a:prstGeom prst="rect">
            <a:avLst/>
          </a:prstGeom>
          <a:noFill/>
        </p:spPr>
        <p:txBody>
          <a:bodyPr wrap="none" rtlCol="0">
            <a:spAutoFit/>
          </a:bodyPr>
          <a:lstStyle/>
          <a:p>
            <a:r>
              <a:rPr lang="en-US" sz="1200" dirty="0" smtClean="0"/>
              <a:t>Number</a:t>
            </a:r>
          </a:p>
          <a:p>
            <a:r>
              <a:rPr lang="en-US" sz="1200" dirty="0" smtClean="0"/>
              <a:t>Of</a:t>
            </a:r>
          </a:p>
          <a:p>
            <a:r>
              <a:rPr lang="en-US" sz="1200" dirty="0" smtClean="0"/>
              <a:t>Risks</a:t>
            </a:r>
          </a:p>
        </p:txBody>
      </p:sp>
      <p:sp>
        <p:nvSpPr>
          <p:cNvPr id="7" name="TextBox 6"/>
          <p:cNvSpPr txBox="1"/>
          <p:nvPr/>
        </p:nvSpPr>
        <p:spPr>
          <a:xfrm>
            <a:off x="6858000" y="5638800"/>
            <a:ext cx="575248" cy="276999"/>
          </a:xfrm>
          <a:prstGeom prst="rect">
            <a:avLst/>
          </a:prstGeom>
          <a:noFill/>
        </p:spPr>
        <p:txBody>
          <a:bodyPr wrap="none" rtlCol="0">
            <a:spAutoFit/>
          </a:bodyPr>
          <a:lstStyle/>
          <a:p>
            <a:r>
              <a:rPr lang="en-US" sz="1200" dirty="0" smtClean="0"/>
              <a:t>Week</a:t>
            </a:r>
          </a:p>
        </p:txBody>
      </p:sp>
    </p:spTree>
    <p:extLst>
      <p:ext uri="{BB962C8B-B14F-4D97-AF65-F5344CB8AC3E}">
        <p14:creationId xmlns:p14="http://schemas.microsoft.com/office/powerpoint/2010/main" val="691642752"/>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D8236C40-E453-DE49-A3C1-B4958185E1E8}" type="slidenum">
              <a:rPr lang="en-US" smtClean="0"/>
              <a:pPr/>
              <a:t>6</a:t>
            </a:fld>
            <a:endParaRPr lang="en-US"/>
          </a:p>
        </p:txBody>
      </p:sp>
      <p:sp>
        <p:nvSpPr>
          <p:cNvPr id="3" name="Rectangle 2"/>
          <p:cNvSpPr/>
          <p:nvPr/>
        </p:nvSpPr>
        <p:spPr bwMode="auto">
          <a:xfrm>
            <a:off x="0" y="0"/>
            <a:ext cx="9144000" cy="6858000"/>
          </a:xfrm>
          <a:prstGeom prst="rect">
            <a:avLst/>
          </a:prstGeom>
          <a:solidFill>
            <a:schemeClr val="tx1"/>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Tree>
    <p:extLst>
      <p:ext uri="{BB962C8B-B14F-4D97-AF65-F5344CB8AC3E}">
        <p14:creationId xmlns:p14="http://schemas.microsoft.com/office/powerpoint/2010/main" val="3671707059"/>
      </p:ext>
    </p:extLst>
  </p:cSld>
  <p:clrMapOvr>
    <a:masterClrMapping/>
  </p:clrMapOvr>
  <mc:AlternateContent xmlns:mc="http://schemas.openxmlformats.org/markup-compatibility/2006" xmlns:p14="http://schemas.microsoft.com/office/powerpoint/2010/main">
    <mc:Choice Requires="p14">
      <p:transition spd="slow" p14:dur="2000" advClick="0" advTm="6000"/>
    </mc:Choice>
    <mc:Fallback xmlns="">
      <p:transition spd="slow" advClick="0" advTm="6000"/>
    </mc:Fallback>
  </mc:AlternateContent>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Quality Activity: Detailed Design Reviews</a:t>
            </a:r>
            <a:endParaRPr lang="en-US" dirty="0"/>
          </a:p>
        </p:txBody>
      </p:sp>
      <p:sp>
        <p:nvSpPr>
          <p:cNvPr id="3" name="Content Placeholder 2"/>
          <p:cNvSpPr>
            <a:spLocks noGrp="1"/>
          </p:cNvSpPr>
          <p:nvPr>
            <p:ph idx="1"/>
          </p:nvPr>
        </p:nvSpPr>
        <p:spPr/>
        <p:txBody>
          <a:bodyPr/>
          <a:lstStyle/>
          <a:p>
            <a:r>
              <a:rPr lang="en-US" dirty="0" smtClean="0"/>
              <a:t>Check conformance to architectural design</a:t>
            </a:r>
          </a:p>
          <a:p>
            <a:r>
              <a:rPr lang="en-US" dirty="0" smtClean="0"/>
              <a:t>Check appropriate use of technologies and idioms</a:t>
            </a:r>
          </a:p>
          <a:p>
            <a:r>
              <a:rPr lang="en-US" dirty="0" smtClean="0"/>
              <a:t>Identify “architectural gaps”</a:t>
            </a:r>
            <a:endParaRPr lang="en-US" dirty="0"/>
          </a:p>
        </p:txBody>
      </p:sp>
      <p:sp>
        <p:nvSpPr>
          <p:cNvPr id="4" name="Slide Number Placeholder 3"/>
          <p:cNvSpPr>
            <a:spLocks noGrp="1"/>
          </p:cNvSpPr>
          <p:nvPr>
            <p:ph type="sldNum" sz="quarter" idx="10"/>
          </p:nvPr>
        </p:nvSpPr>
        <p:spPr/>
        <p:txBody>
          <a:bodyPr/>
          <a:lstStyle/>
          <a:p>
            <a:fld id="{8BE75BF4-F827-664A-A667-67002CB07057}" type="slidenum">
              <a:rPr lang="en-US" smtClean="0"/>
              <a:pPr/>
              <a:t>60</a:t>
            </a:fld>
            <a:endParaRPr lang="en-US"/>
          </a:p>
        </p:txBody>
      </p:sp>
    </p:spTree>
    <p:extLst>
      <p:ext uri="{BB962C8B-B14F-4D97-AF65-F5344CB8AC3E}">
        <p14:creationId xmlns:p14="http://schemas.microsoft.com/office/powerpoint/2010/main" val="2081290462"/>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Quality Activity: Unit Testing</a:t>
            </a:r>
            <a:endParaRPr lang="en-US" dirty="0"/>
          </a:p>
        </p:txBody>
      </p:sp>
      <p:sp>
        <p:nvSpPr>
          <p:cNvPr id="3" name="Content Placeholder 2"/>
          <p:cNvSpPr>
            <a:spLocks noGrp="1"/>
          </p:cNvSpPr>
          <p:nvPr>
            <p:ph idx="1"/>
          </p:nvPr>
        </p:nvSpPr>
        <p:spPr/>
        <p:txBody>
          <a:bodyPr/>
          <a:lstStyle/>
          <a:p>
            <a:r>
              <a:rPr lang="en-US" dirty="0" smtClean="0"/>
              <a:t>Limited to functionality required for primary assurance activities</a:t>
            </a:r>
          </a:p>
          <a:p>
            <a:r>
              <a:rPr lang="en-US" dirty="0" smtClean="0"/>
              <a:t>Ensure components do not become brittle as prototype evolves</a:t>
            </a:r>
          </a:p>
          <a:p>
            <a:pPr marL="0" indent="0">
              <a:buNone/>
            </a:pPr>
            <a:endParaRPr lang="en-US" dirty="0"/>
          </a:p>
        </p:txBody>
      </p:sp>
      <p:sp>
        <p:nvSpPr>
          <p:cNvPr id="4" name="Slide Number Placeholder 3"/>
          <p:cNvSpPr>
            <a:spLocks noGrp="1"/>
          </p:cNvSpPr>
          <p:nvPr>
            <p:ph type="sldNum" sz="quarter" idx="10"/>
          </p:nvPr>
        </p:nvSpPr>
        <p:spPr/>
        <p:txBody>
          <a:bodyPr/>
          <a:lstStyle/>
          <a:p>
            <a:fld id="{8BE75BF4-F827-664A-A667-67002CB07057}" type="slidenum">
              <a:rPr lang="en-US" smtClean="0"/>
              <a:pPr/>
              <a:t>61</a:t>
            </a:fld>
            <a:endParaRPr lang="en-US"/>
          </a:p>
        </p:txBody>
      </p:sp>
    </p:spTree>
    <p:extLst>
      <p:ext uri="{BB962C8B-B14F-4D97-AF65-F5344CB8AC3E}">
        <p14:creationId xmlns:p14="http://schemas.microsoft.com/office/powerpoint/2010/main" val="1713737367"/>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Quality Activity: Smoke Testing</a:t>
            </a:r>
            <a:endParaRPr lang="en-US" dirty="0"/>
          </a:p>
        </p:txBody>
      </p:sp>
      <p:sp>
        <p:nvSpPr>
          <p:cNvPr id="3" name="Content Placeholder 2"/>
          <p:cNvSpPr>
            <a:spLocks noGrp="1"/>
          </p:cNvSpPr>
          <p:nvPr>
            <p:ph idx="1"/>
          </p:nvPr>
        </p:nvSpPr>
        <p:spPr/>
        <p:txBody>
          <a:bodyPr/>
          <a:lstStyle/>
          <a:p>
            <a:r>
              <a:rPr lang="en-US" dirty="0" smtClean="0"/>
              <a:t>Rehearse test cases locally prior to execution on AWS</a:t>
            </a:r>
          </a:p>
          <a:p>
            <a:r>
              <a:rPr lang="en-US" dirty="0" smtClean="0"/>
              <a:t>Identify “show-stoppers” (e.g., concurrency or configuration issues)</a:t>
            </a:r>
          </a:p>
          <a:p>
            <a:r>
              <a:rPr lang="en-US" dirty="0" smtClean="0"/>
              <a:t>Ensure adequacy and correctness of test data and analysis tools</a:t>
            </a:r>
          </a:p>
          <a:p>
            <a:r>
              <a:rPr lang="en-US" dirty="0" smtClean="0"/>
              <a:t>Ensure test team understands how to execute test plan</a:t>
            </a:r>
            <a:endParaRPr lang="en-US" dirty="0"/>
          </a:p>
        </p:txBody>
      </p:sp>
      <p:sp>
        <p:nvSpPr>
          <p:cNvPr id="4" name="Slide Number Placeholder 3"/>
          <p:cNvSpPr>
            <a:spLocks noGrp="1"/>
          </p:cNvSpPr>
          <p:nvPr>
            <p:ph type="sldNum" sz="quarter" idx="10"/>
          </p:nvPr>
        </p:nvSpPr>
        <p:spPr/>
        <p:txBody>
          <a:bodyPr/>
          <a:lstStyle/>
          <a:p>
            <a:fld id="{8BE75BF4-F827-664A-A667-67002CB07057}" type="slidenum">
              <a:rPr lang="en-US" smtClean="0"/>
              <a:pPr/>
              <a:t>62</a:t>
            </a:fld>
            <a:endParaRPr lang="en-US"/>
          </a:p>
        </p:txBody>
      </p:sp>
    </p:spTree>
    <p:extLst>
      <p:ext uri="{BB962C8B-B14F-4D97-AF65-F5344CB8AC3E}">
        <p14:creationId xmlns:p14="http://schemas.microsoft.com/office/powerpoint/2010/main" val="1187727125"/>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 Cases Distribution</a:t>
            </a:r>
            <a:endParaRPr lang="en-US" dirty="0"/>
          </a:p>
        </p:txBody>
      </p:sp>
      <p:sp>
        <p:nvSpPr>
          <p:cNvPr id="4" name="Slide Number Placeholder 3"/>
          <p:cNvSpPr>
            <a:spLocks noGrp="1"/>
          </p:cNvSpPr>
          <p:nvPr>
            <p:ph type="sldNum" sz="quarter" idx="10"/>
          </p:nvPr>
        </p:nvSpPr>
        <p:spPr/>
        <p:txBody>
          <a:bodyPr/>
          <a:lstStyle/>
          <a:p>
            <a:fld id="{8BE75BF4-F827-664A-A667-67002CB07057}" type="slidenum">
              <a:rPr lang="en-US" smtClean="0"/>
              <a:pPr/>
              <a:t>63</a:t>
            </a:fld>
            <a:endParaRPr lang="en-US"/>
          </a:p>
        </p:txBody>
      </p:sp>
      <p:graphicFrame>
        <p:nvGraphicFramePr>
          <p:cNvPr id="10" name="Chart 9"/>
          <p:cNvGraphicFramePr>
            <a:graphicFrameLocks/>
          </p:cNvGraphicFramePr>
          <p:nvPr>
            <p:extLst>
              <p:ext uri="{D42A27DB-BD31-4B8C-83A1-F6EECF244321}">
                <p14:modId xmlns:p14="http://schemas.microsoft.com/office/powerpoint/2010/main" val="2722186055"/>
              </p:ext>
            </p:extLst>
          </p:nvPr>
        </p:nvGraphicFramePr>
        <p:xfrm>
          <a:off x="762000" y="1371600"/>
          <a:ext cx="7696200" cy="4571999"/>
        </p:xfrm>
        <a:graphic>
          <a:graphicData uri="http://schemas.openxmlformats.org/drawingml/2006/chart">
            <c:chart xmlns:c="http://schemas.openxmlformats.org/drawingml/2006/chart" xmlns:r="http://schemas.openxmlformats.org/officeDocument/2006/relationships" r:id="rId3"/>
          </a:graphicData>
        </a:graphic>
      </p:graphicFrame>
      <p:sp>
        <p:nvSpPr>
          <p:cNvPr id="11" name="TextBox 4"/>
          <p:cNvSpPr txBox="1"/>
          <p:nvPr/>
        </p:nvSpPr>
        <p:spPr>
          <a:xfrm>
            <a:off x="2458278" y="5638800"/>
            <a:ext cx="2590800" cy="38100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Total Test Cases: 151</a:t>
            </a:r>
            <a:endParaRPr lang="en-US" dirty="0"/>
          </a:p>
        </p:txBody>
      </p:sp>
    </p:spTree>
    <p:extLst>
      <p:ext uri="{BB962C8B-B14F-4D97-AF65-F5344CB8AC3E}">
        <p14:creationId xmlns:p14="http://schemas.microsoft.com/office/powerpoint/2010/main" val="2072394618"/>
      </p:ext>
    </p:extLst>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Keeping architecture and prototype in sync</a:t>
            </a:r>
            <a:endParaRPr lang="en-US" dirty="0"/>
          </a:p>
        </p:txBody>
      </p:sp>
      <p:sp>
        <p:nvSpPr>
          <p:cNvPr id="4" name="Slide Number Placeholder 3"/>
          <p:cNvSpPr>
            <a:spLocks noGrp="1"/>
          </p:cNvSpPr>
          <p:nvPr>
            <p:ph type="sldNum" sz="quarter" idx="10"/>
          </p:nvPr>
        </p:nvSpPr>
        <p:spPr/>
        <p:txBody>
          <a:bodyPr/>
          <a:lstStyle/>
          <a:p>
            <a:fld id="{8BE75BF4-F827-664A-A667-67002CB07057}" type="slidenum">
              <a:rPr lang="en-US" smtClean="0"/>
              <a:pPr/>
              <a:t>64</a:t>
            </a:fld>
            <a:endParaRPr lang="en-US"/>
          </a:p>
        </p:txBody>
      </p:sp>
      <p:sp>
        <p:nvSpPr>
          <p:cNvPr id="5" name="Content Placeholder 2"/>
          <p:cNvSpPr>
            <a:spLocks noGrp="1"/>
          </p:cNvSpPr>
          <p:nvPr>
            <p:ph idx="1"/>
          </p:nvPr>
        </p:nvSpPr>
        <p:spPr>
          <a:xfrm>
            <a:off x="533400" y="1447800"/>
            <a:ext cx="8077200" cy="4114800"/>
          </a:xfrm>
        </p:spPr>
        <p:txBody>
          <a:bodyPr/>
          <a:lstStyle/>
          <a:p>
            <a:r>
              <a:rPr lang="en-US" dirty="0" smtClean="0"/>
              <a:t>Downstream </a:t>
            </a:r>
          </a:p>
          <a:p>
            <a:pPr marL="400050" lvl="1" indent="0">
              <a:buNone/>
            </a:pPr>
            <a:r>
              <a:rPr lang="en-US" dirty="0" smtClean="0"/>
              <a:t>- Detail design </a:t>
            </a:r>
            <a:r>
              <a:rPr lang="en-US" dirty="0" smtClean="0"/>
              <a:t>reviews to ensure the detail designs are in sync with    </a:t>
            </a:r>
            <a:r>
              <a:rPr lang="en-US" dirty="0" smtClean="0"/>
              <a:t>architecture </a:t>
            </a:r>
            <a:r>
              <a:rPr lang="en-US" dirty="0" smtClean="0"/>
              <a:t>design</a:t>
            </a:r>
            <a:endParaRPr lang="en-US" dirty="0" smtClean="0"/>
          </a:p>
          <a:p>
            <a:pPr marL="400050" lvl="1" indent="0">
              <a:buNone/>
            </a:pPr>
            <a:r>
              <a:rPr lang="en-US" dirty="0" smtClean="0"/>
              <a:t>- Code review </a:t>
            </a:r>
            <a:r>
              <a:rPr lang="en-US" dirty="0" smtClean="0"/>
              <a:t>to verify code doesn’t violate architecture invariants</a:t>
            </a:r>
            <a:endParaRPr lang="en-US" dirty="0" smtClean="0"/>
          </a:p>
          <a:p>
            <a:pPr marL="342900" lvl="1" indent="-342900">
              <a:buChar char="•"/>
            </a:pPr>
            <a:r>
              <a:rPr lang="en-US" dirty="0">
                <a:cs typeface="+mn-cs"/>
              </a:rPr>
              <a:t>Upstream</a:t>
            </a:r>
          </a:p>
          <a:p>
            <a:pPr lvl="1" indent="-342900">
              <a:buFontTx/>
              <a:buChar char="-"/>
            </a:pPr>
            <a:r>
              <a:rPr lang="en-US" dirty="0" smtClean="0"/>
              <a:t>Implement architectural spikes to verify quality </a:t>
            </a:r>
            <a:r>
              <a:rPr lang="en-US" dirty="0" smtClean="0"/>
              <a:t>attributes </a:t>
            </a:r>
          </a:p>
          <a:p>
            <a:pPr lvl="1" indent="-342900">
              <a:buFontTx/>
              <a:buChar char="-"/>
            </a:pPr>
            <a:r>
              <a:rPr lang="en-US" dirty="0" smtClean="0"/>
              <a:t>If the </a:t>
            </a:r>
            <a:r>
              <a:rPr lang="en-US" dirty="0" smtClean="0"/>
              <a:t>implementation doesn’t </a:t>
            </a:r>
            <a:r>
              <a:rPr lang="en-US" dirty="0" smtClean="0"/>
              <a:t>match </a:t>
            </a:r>
            <a:r>
              <a:rPr lang="en-US" dirty="0" smtClean="0"/>
              <a:t>with the expected output of quality </a:t>
            </a:r>
            <a:r>
              <a:rPr lang="en-US" dirty="0" smtClean="0"/>
              <a:t>attributes, </a:t>
            </a:r>
            <a:r>
              <a:rPr lang="en-US" dirty="0" smtClean="0"/>
              <a:t>refine the detail design and implementation</a:t>
            </a:r>
            <a:r>
              <a:rPr lang="en-US" dirty="0" smtClean="0"/>
              <a:t>.</a:t>
            </a:r>
            <a:endParaRPr lang="en-US" dirty="0" smtClean="0"/>
          </a:p>
          <a:p>
            <a:pPr lvl="1" indent="-342900">
              <a:buFontTx/>
              <a:buChar char="-"/>
            </a:pPr>
            <a:r>
              <a:rPr lang="en-US" dirty="0" smtClean="0"/>
              <a:t>If the </a:t>
            </a:r>
            <a:r>
              <a:rPr lang="en-US" dirty="0" smtClean="0"/>
              <a:t>implementation satisfies quality attributes, but deviates from the original design decisions, modify ADD to reflect the changes. </a:t>
            </a:r>
            <a:endParaRPr lang="en-US" dirty="0" smtClean="0"/>
          </a:p>
          <a:p>
            <a:endParaRPr lang="en-US" dirty="0"/>
          </a:p>
        </p:txBody>
      </p:sp>
    </p:spTree>
    <p:extLst>
      <p:ext uri="{BB962C8B-B14F-4D97-AF65-F5344CB8AC3E}">
        <p14:creationId xmlns:p14="http://schemas.microsoft.com/office/powerpoint/2010/main" val="405783435"/>
      </p:ext>
    </p:extLst>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Changes on the proposed architecture</a:t>
            </a:r>
            <a:endParaRPr lang="en-US" dirty="0"/>
          </a:p>
        </p:txBody>
      </p:sp>
      <p:sp>
        <p:nvSpPr>
          <p:cNvPr id="4" name="Slide Number Placeholder 3"/>
          <p:cNvSpPr>
            <a:spLocks noGrp="1"/>
          </p:cNvSpPr>
          <p:nvPr>
            <p:ph type="sldNum" sz="quarter" idx="10"/>
          </p:nvPr>
        </p:nvSpPr>
        <p:spPr/>
        <p:txBody>
          <a:bodyPr/>
          <a:lstStyle/>
          <a:p>
            <a:fld id="{8BE75BF4-F827-664A-A667-67002CB07057}" type="slidenum">
              <a:rPr lang="en-US" smtClean="0"/>
              <a:pPr/>
              <a:t>65</a:t>
            </a:fld>
            <a:endParaRPr lang="en-US"/>
          </a:p>
        </p:txBody>
      </p:sp>
      <p:sp>
        <p:nvSpPr>
          <p:cNvPr id="5" name="Content Placeholder 2"/>
          <p:cNvSpPr>
            <a:spLocks noGrp="1"/>
          </p:cNvSpPr>
          <p:nvPr>
            <p:ph idx="1"/>
          </p:nvPr>
        </p:nvSpPr>
        <p:spPr>
          <a:xfrm>
            <a:off x="533400" y="1447800"/>
            <a:ext cx="8077200" cy="4114800"/>
          </a:xfrm>
        </p:spPr>
        <p:txBody>
          <a:bodyPr/>
          <a:lstStyle/>
          <a:p>
            <a:r>
              <a:rPr lang="en-US" dirty="0" smtClean="0"/>
              <a:t>Modified message dispatching algorithm  </a:t>
            </a:r>
            <a:r>
              <a:rPr lang="en-US" dirty="0" smtClean="0"/>
              <a:t>to enhance the performance </a:t>
            </a:r>
          </a:p>
          <a:p>
            <a:r>
              <a:rPr lang="en-US" dirty="0" smtClean="0"/>
              <a:t>Modified the gateway </a:t>
            </a:r>
            <a:r>
              <a:rPr lang="en-US" dirty="0" smtClean="0"/>
              <a:t>API </a:t>
            </a:r>
            <a:r>
              <a:rPr lang="en-US" dirty="0" smtClean="0"/>
              <a:t>design for better usability and maintainability</a:t>
            </a:r>
            <a:endParaRPr lang="en-US" dirty="0" smtClean="0"/>
          </a:p>
          <a:p>
            <a:r>
              <a:rPr lang="en-US" dirty="0" smtClean="0"/>
              <a:t>Simplified the service </a:t>
            </a:r>
            <a:r>
              <a:rPr lang="en-US" dirty="0"/>
              <a:t>handler </a:t>
            </a:r>
            <a:r>
              <a:rPr lang="en-US" dirty="0" smtClean="0"/>
              <a:t>design</a:t>
            </a:r>
            <a:endParaRPr lang="en-US" dirty="0" smtClean="0"/>
          </a:p>
          <a:p>
            <a:r>
              <a:rPr lang="en-US" dirty="0" smtClean="0"/>
              <a:t>Removed message receiver component</a:t>
            </a:r>
            <a:endParaRPr lang="en-US" dirty="0" smtClean="0"/>
          </a:p>
          <a:p>
            <a:endParaRPr lang="en-US" dirty="0" smtClean="0"/>
          </a:p>
          <a:p>
            <a:endParaRPr lang="en-US" dirty="0" smtClean="0"/>
          </a:p>
          <a:p>
            <a:pPr marL="0" indent="0">
              <a:buNone/>
            </a:pPr>
            <a:endParaRPr lang="en-US" dirty="0"/>
          </a:p>
        </p:txBody>
      </p:sp>
    </p:spTree>
    <p:extLst>
      <p:ext uri="{BB962C8B-B14F-4D97-AF65-F5344CB8AC3E}">
        <p14:creationId xmlns:p14="http://schemas.microsoft.com/office/powerpoint/2010/main" val="3101145406"/>
      </p:ext>
    </p:extLst>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Allocation view and initial diagrams</a:t>
            </a:r>
            <a:endParaRPr lang="en-US" dirty="0"/>
          </a:p>
        </p:txBody>
      </p:sp>
      <p:sp>
        <p:nvSpPr>
          <p:cNvPr id="4" name="Slide Number Placeholder 3"/>
          <p:cNvSpPr>
            <a:spLocks noGrp="1"/>
          </p:cNvSpPr>
          <p:nvPr>
            <p:ph type="sldNum" sz="quarter" idx="10"/>
          </p:nvPr>
        </p:nvSpPr>
        <p:spPr/>
        <p:txBody>
          <a:bodyPr/>
          <a:lstStyle/>
          <a:p>
            <a:fld id="{8BE75BF4-F827-664A-A667-67002CB07057}" type="slidenum">
              <a:rPr lang="en-US" smtClean="0"/>
              <a:pPr/>
              <a:t>66</a:t>
            </a:fld>
            <a:endParaRPr lang="en-US"/>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 y="1138725"/>
            <a:ext cx="7162800" cy="5250874"/>
          </a:xfrm>
          <a:prstGeom prst="rect">
            <a:avLst/>
          </a:prstGeom>
        </p:spPr>
      </p:pic>
    </p:spTree>
    <p:extLst>
      <p:ext uri="{BB962C8B-B14F-4D97-AF65-F5344CB8AC3E}">
        <p14:creationId xmlns:p14="http://schemas.microsoft.com/office/powerpoint/2010/main" val="891002510"/>
      </p:ext>
    </p:extLst>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Diagram 16"/>
          <p:cNvGraphicFramePr/>
          <p:nvPr>
            <p:extLst>
              <p:ext uri="{D42A27DB-BD31-4B8C-83A1-F6EECF244321}">
                <p14:modId xmlns:p14="http://schemas.microsoft.com/office/powerpoint/2010/main" val="422209204"/>
              </p:ext>
            </p:extLst>
          </p:nvPr>
        </p:nvGraphicFramePr>
        <p:xfrm>
          <a:off x="480523" y="1219200"/>
          <a:ext cx="8602577" cy="46719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itle 1"/>
          <p:cNvSpPr>
            <a:spLocks noGrp="1"/>
          </p:cNvSpPr>
          <p:nvPr>
            <p:ph type="title"/>
          </p:nvPr>
        </p:nvSpPr>
        <p:spPr/>
        <p:txBody>
          <a:bodyPr/>
          <a:lstStyle/>
          <a:p>
            <a:r>
              <a:rPr lang="en-US" dirty="0" smtClean="0"/>
              <a:t>Architecture Design Process</a:t>
            </a:r>
            <a:endParaRPr lang="en-US" dirty="0"/>
          </a:p>
        </p:txBody>
      </p:sp>
      <p:sp>
        <p:nvSpPr>
          <p:cNvPr id="5" name="Slide Number Placeholder 4"/>
          <p:cNvSpPr>
            <a:spLocks noGrp="1"/>
          </p:cNvSpPr>
          <p:nvPr>
            <p:ph type="sldNum" sz="quarter" idx="10"/>
          </p:nvPr>
        </p:nvSpPr>
        <p:spPr/>
        <p:txBody>
          <a:bodyPr/>
          <a:lstStyle/>
          <a:p>
            <a:fld id="{8BE75BF4-F827-664A-A667-67002CB07057}" type="slidenum">
              <a:rPr lang="en-US" smtClean="0"/>
              <a:pPr/>
              <a:t>67</a:t>
            </a:fld>
            <a:endParaRPr lang="en-US"/>
          </a:p>
        </p:txBody>
      </p:sp>
      <p:sp>
        <p:nvSpPr>
          <p:cNvPr id="6" name="TextBox 12"/>
          <p:cNvSpPr txBox="1">
            <a:spLocks noChangeArrowheads="1"/>
          </p:cNvSpPr>
          <p:nvPr/>
        </p:nvSpPr>
        <p:spPr bwMode="auto">
          <a:xfrm>
            <a:off x="4267200" y="457200"/>
            <a:ext cx="46482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Arial" charset="0"/>
                <a:ea typeface="ＭＳ Ｐゴシック" charset="0"/>
                <a:cs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algn="ctr" eaLnBrk="0" fontAlgn="base" hangingPunct="0">
              <a:spcBef>
                <a:spcPct val="50000"/>
              </a:spcBef>
              <a:spcAft>
                <a:spcPct val="0"/>
              </a:spcAft>
              <a:defRPr sz="2000">
                <a:solidFill>
                  <a:schemeClr val="tx1"/>
                </a:solidFill>
                <a:latin typeface="Arial" charset="0"/>
                <a:ea typeface="ＭＳ Ｐゴシック" charset="0"/>
              </a:defRPr>
            </a:lvl6pPr>
            <a:lvl7pPr marL="2971800" indent="-228600" algn="ctr" eaLnBrk="0" fontAlgn="base" hangingPunct="0">
              <a:spcBef>
                <a:spcPct val="50000"/>
              </a:spcBef>
              <a:spcAft>
                <a:spcPct val="0"/>
              </a:spcAft>
              <a:defRPr sz="2000">
                <a:solidFill>
                  <a:schemeClr val="tx1"/>
                </a:solidFill>
                <a:latin typeface="Arial" charset="0"/>
                <a:ea typeface="ＭＳ Ｐゴシック" charset="0"/>
              </a:defRPr>
            </a:lvl7pPr>
            <a:lvl8pPr marL="3429000" indent="-228600" algn="ctr" eaLnBrk="0" fontAlgn="base" hangingPunct="0">
              <a:spcBef>
                <a:spcPct val="50000"/>
              </a:spcBef>
              <a:spcAft>
                <a:spcPct val="0"/>
              </a:spcAft>
              <a:defRPr sz="2000">
                <a:solidFill>
                  <a:schemeClr val="tx1"/>
                </a:solidFill>
                <a:latin typeface="Arial" charset="0"/>
                <a:ea typeface="ＭＳ Ｐゴシック" charset="0"/>
              </a:defRPr>
            </a:lvl8pPr>
            <a:lvl9pPr marL="3886200" indent="-228600" algn="ctr" eaLnBrk="0" fontAlgn="base" hangingPunct="0">
              <a:spcBef>
                <a:spcPct val="50000"/>
              </a:spcBef>
              <a:spcAft>
                <a:spcPct val="0"/>
              </a:spcAft>
              <a:defRPr sz="2000">
                <a:solidFill>
                  <a:schemeClr val="tx1"/>
                </a:solidFill>
                <a:latin typeface="Arial" charset="0"/>
                <a:ea typeface="ＭＳ Ｐゴシック" charset="0"/>
              </a:defRPr>
            </a:lvl9pPr>
          </a:lstStyle>
          <a:p>
            <a:pPr eaLnBrk="1" hangingPunct="1"/>
            <a:r>
              <a:rPr lang="en-US" sz="1600" dirty="0" smtClean="0">
                <a:latin typeface="Calibri"/>
                <a:cs typeface="Calibri"/>
              </a:rPr>
              <a:t>Requirements </a:t>
            </a:r>
            <a:r>
              <a:rPr lang="en-US" sz="1600" dirty="0">
                <a:latin typeface="Calibri"/>
                <a:cs typeface="Calibri"/>
              </a:rPr>
              <a:t>/ </a:t>
            </a:r>
            <a:r>
              <a:rPr lang="en-US" sz="1600" b="1" dirty="0" smtClean="0">
                <a:latin typeface="Calibri"/>
                <a:cs typeface="Calibri"/>
              </a:rPr>
              <a:t>Design</a:t>
            </a:r>
            <a:r>
              <a:rPr lang="en-US" sz="1600" dirty="0" smtClean="0">
                <a:latin typeface="Calibri"/>
                <a:cs typeface="Calibri"/>
              </a:rPr>
              <a:t> </a:t>
            </a:r>
            <a:r>
              <a:rPr lang="en-US" sz="1600" dirty="0">
                <a:latin typeface="Calibri"/>
                <a:cs typeface="Calibri"/>
              </a:rPr>
              <a:t>/ </a:t>
            </a:r>
            <a:r>
              <a:rPr lang="en-US" sz="1600" dirty="0" smtClean="0">
                <a:latin typeface="Calibri"/>
                <a:cs typeface="Calibri"/>
              </a:rPr>
              <a:t>Management / Quality / Risk</a:t>
            </a:r>
            <a:endParaRPr lang="en-US" sz="1600" dirty="0">
              <a:latin typeface="Calibri"/>
              <a:cs typeface="Calibri"/>
            </a:endParaRPr>
          </a:p>
        </p:txBody>
      </p:sp>
      <p:sp>
        <p:nvSpPr>
          <p:cNvPr id="15" name="Content Placeholder 3"/>
          <p:cNvSpPr txBox="1">
            <a:spLocks/>
          </p:cNvSpPr>
          <p:nvPr/>
        </p:nvSpPr>
        <p:spPr bwMode="auto">
          <a:xfrm>
            <a:off x="4800600" y="1600200"/>
            <a:ext cx="4267200" cy="1447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har char="•"/>
              <a:defRPr sz="2800">
                <a:solidFill>
                  <a:schemeClr val="tx1"/>
                </a:solidFill>
                <a:latin typeface="+mn-lt"/>
                <a:ea typeface="+mn-ea"/>
                <a:cs typeface="+mn-cs"/>
              </a:defRPr>
            </a:lvl1pPr>
            <a:lvl2pPr marL="742950" indent="-285750" algn="l" rtl="0" fontAlgn="base">
              <a:spcBef>
                <a:spcPct val="20000"/>
              </a:spcBef>
              <a:spcAft>
                <a:spcPct val="0"/>
              </a:spcAft>
              <a:buChar char="–"/>
              <a:defRPr sz="2400">
                <a:solidFill>
                  <a:schemeClr val="tx1"/>
                </a:solidFill>
                <a:latin typeface="+mn-lt"/>
                <a:ea typeface="+mn-ea"/>
              </a:defRPr>
            </a:lvl2pPr>
            <a:lvl3pPr marL="1143000" indent="-228600" algn="l" rtl="0" fontAlgn="base">
              <a:spcBef>
                <a:spcPct val="20000"/>
              </a:spcBef>
              <a:spcAft>
                <a:spcPct val="0"/>
              </a:spcAft>
              <a:buChar char="•"/>
              <a:defRPr sz="2000">
                <a:solidFill>
                  <a:schemeClr val="tx1"/>
                </a:solidFill>
                <a:latin typeface="+mn-lt"/>
                <a:ea typeface="+mn-ea"/>
              </a:defRPr>
            </a:lvl3pPr>
            <a:lvl4pPr marL="1600200" indent="-228600" algn="l" rtl="0" fontAlgn="base">
              <a:spcBef>
                <a:spcPct val="20000"/>
              </a:spcBef>
              <a:spcAft>
                <a:spcPct val="0"/>
              </a:spcAft>
              <a:buChar char="–"/>
              <a:defRPr sz="1800">
                <a:solidFill>
                  <a:schemeClr val="tx1"/>
                </a:solidFill>
                <a:latin typeface="+mn-lt"/>
                <a:ea typeface="+mn-ea"/>
              </a:defRPr>
            </a:lvl4pPr>
            <a:lvl5pPr marL="2057400" indent="-228600" algn="l" rtl="0" fontAlgn="base">
              <a:spcBef>
                <a:spcPct val="20000"/>
              </a:spcBef>
              <a:spcAft>
                <a:spcPct val="0"/>
              </a:spcAft>
              <a:buChar char="»"/>
              <a:defRPr sz="1800">
                <a:solidFill>
                  <a:schemeClr val="tx1"/>
                </a:solidFill>
                <a:latin typeface="+mn-lt"/>
                <a:ea typeface="+mn-ea"/>
              </a:defRPr>
            </a:lvl5pPr>
            <a:lvl6pPr marL="2514600" indent="-228600" algn="l" rtl="0" fontAlgn="base">
              <a:spcBef>
                <a:spcPct val="20000"/>
              </a:spcBef>
              <a:spcAft>
                <a:spcPct val="0"/>
              </a:spcAft>
              <a:buChar char="»"/>
              <a:defRPr sz="1800">
                <a:solidFill>
                  <a:schemeClr val="tx1"/>
                </a:solidFill>
                <a:latin typeface="+mn-lt"/>
                <a:ea typeface="+mn-ea"/>
              </a:defRPr>
            </a:lvl6pPr>
            <a:lvl7pPr marL="2971800" indent="-228600" algn="l" rtl="0" fontAlgn="base">
              <a:spcBef>
                <a:spcPct val="20000"/>
              </a:spcBef>
              <a:spcAft>
                <a:spcPct val="0"/>
              </a:spcAft>
              <a:buChar char="»"/>
              <a:defRPr sz="1800">
                <a:solidFill>
                  <a:schemeClr val="tx1"/>
                </a:solidFill>
                <a:latin typeface="+mn-lt"/>
                <a:ea typeface="+mn-ea"/>
              </a:defRPr>
            </a:lvl7pPr>
            <a:lvl8pPr marL="3429000" indent="-228600" algn="l" rtl="0" fontAlgn="base">
              <a:spcBef>
                <a:spcPct val="20000"/>
              </a:spcBef>
              <a:spcAft>
                <a:spcPct val="0"/>
              </a:spcAft>
              <a:buChar char="»"/>
              <a:defRPr sz="1800">
                <a:solidFill>
                  <a:schemeClr val="tx1"/>
                </a:solidFill>
                <a:latin typeface="+mn-lt"/>
                <a:ea typeface="+mn-ea"/>
              </a:defRPr>
            </a:lvl8pPr>
            <a:lvl9pPr marL="3886200" indent="-228600" algn="l" rtl="0" fontAlgn="base">
              <a:spcBef>
                <a:spcPct val="20000"/>
              </a:spcBef>
              <a:spcAft>
                <a:spcPct val="0"/>
              </a:spcAft>
              <a:buChar char="»"/>
              <a:defRPr sz="1800">
                <a:solidFill>
                  <a:schemeClr val="tx1"/>
                </a:solidFill>
                <a:latin typeface="+mn-lt"/>
                <a:ea typeface="+mn-ea"/>
              </a:defRPr>
            </a:lvl9pPr>
          </a:lstStyle>
          <a:p>
            <a:r>
              <a:rPr lang="en-US" sz="2400" dirty="0" smtClean="0"/>
              <a:t>Short design iterations</a:t>
            </a:r>
          </a:p>
          <a:p>
            <a:r>
              <a:rPr lang="en-US" sz="2400" dirty="0" smtClean="0"/>
              <a:t>Breadth first vs. depth first</a:t>
            </a:r>
          </a:p>
          <a:p>
            <a:r>
              <a:rPr lang="en-US" sz="2400" dirty="0" smtClean="0"/>
              <a:t>Low-fidelity to higher fidelity</a:t>
            </a:r>
          </a:p>
          <a:p>
            <a:endParaRPr lang="en-US" sz="2000" dirty="0" smtClean="0"/>
          </a:p>
          <a:p>
            <a:endParaRPr lang="en-US" sz="1600" dirty="0" smtClean="0"/>
          </a:p>
          <a:p>
            <a:pPr lvl="1"/>
            <a:endParaRPr lang="en-US" sz="1600" dirty="0" smtClean="0"/>
          </a:p>
          <a:p>
            <a:pPr lvl="1"/>
            <a:endParaRPr lang="en-US" sz="1600" dirty="0" smtClean="0"/>
          </a:p>
          <a:p>
            <a:pPr lvl="1"/>
            <a:endParaRPr lang="en-US" sz="1600" dirty="0" smtClean="0"/>
          </a:p>
          <a:p>
            <a:pPr lvl="1"/>
            <a:endParaRPr lang="en-US" sz="1600" dirty="0" smtClean="0"/>
          </a:p>
        </p:txBody>
      </p:sp>
    </p:spTree>
    <p:extLst>
      <p:ext uri="{BB962C8B-B14F-4D97-AF65-F5344CB8AC3E}">
        <p14:creationId xmlns:p14="http://schemas.microsoft.com/office/powerpoint/2010/main" val="2048046701"/>
      </p:ext>
    </p:extLst>
  </p:cSld>
  <p:clrMapOvr>
    <a:masterClrMapping/>
  </p:clrMapOvr>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Dynamic Perspective, High-Level Context</a:t>
            </a:r>
            <a:endParaRPr lang="en-US" dirty="0"/>
          </a:p>
        </p:txBody>
      </p:sp>
      <p:sp>
        <p:nvSpPr>
          <p:cNvPr id="4" name="Slide Number Placeholder 3"/>
          <p:cNvSpPr>
            <a:spLocks noGrp="1"/>
          </p:cNvSpPr>
          <p:nvPr>
            <p:ph type="sldNum" sz="quarter" idx="10"/>
          </p:nvPr>
        </p:nvSpPr>
        <p:spPr/>
        <p:txBody>
          <a:bodyPr/>
          <a:lstStyle/>
          <a:p>
            <a:fld id="{8BE75BF4-F827-664A-A667-67002CB07057}" type="slidenum">
              <a:rPr lang="en-US" smtClean="0"/>
              <a:pPr/>
              <a:t>68</a:t>
            </a:fld>
            <a:endParaRPr lang="en-US"/>
          </a:p>
        </p:txBody>
      </p:sp>
      <p:sp>
        <p:nvSpPr>
          <p:cNvPr id="5" name="TextBox 12"/>
          <p:cNvSpPr txBox="1">
            <a:spLocks noChangeArrowheads="1"/>
          </p:cNvSpPr>
          <p:nvPr/>
        </p:nvSpPr>
        <p:spPr bwMode="auto">
          <a:xfrm>
            <a:off x="4267200" y="457200"/>
            <a:ext cx="46482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Arial" charset="0"/>
                <a:ea typeface="ＭＳ Ｐゴシック" charset="0"/>
                <a:cs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algn="ctr" eaLnBrk="0" fontAlgn="base" hangingPunct="0">
              <a:spcBef>
                <a:spcPct val="50000"/>
              </a:spcBef>
              <a:spcAft>
                <a:spcPct val="0"/>
              </a:spcAft>
              <a:defRPr sz="2000">
                <a:solidFill>
                  <a:schemeClr val="tx1"/>
                </a:solidFill>
                <a:latin typeface="Arial" charset="0"/>
                <a:ea typeface="ＭＳ Ｐゴシック" charset="0"/>
              </a:defRPr>
            </a:lvl6pPr>
            <a:lvl7pPr marL="2971800" indent="-228600" algn="ctr" eaLnBrk="0" fontAlgn="base" hangingPunct="0">
              <a:spcBef>
                <a:spcPct val="50000"/>
              </a:spcBef>
              <a:spcAft>
                <a:spcPct val="0"/>
              </a:spcAft>
              <a:defRPr sz="2000">
                <a:solidFill>
                  <a:schemeClr val="tx1"/>
                </a:solidFill>
                <a:latin typeface="Arial" charset="0"/>
                <a:ea typeface="ＭＳ Ｐゴシック" charset="0"/>
              </a:defRPr>
            </a:lvl7pPr>
            <a:lvl8pPr marL="3429000" indent="-228600" algn="ctr" eaLnBrk="0" fontAlgn="base" hangingPunct="0">
              <a:spcBef>
                <a:spcPct val="50000"/>
              </a:spcBef>
              <a:spcAft>
                <a:spcPct val="0"/>
              </a:spcAft>
              <a:defRPr sz="2000">
                <a:solidFill>
                  <a:schemeClr val="tx1"/>
                </a:solidFill>
                <a:latin typeface="Arial" charset="0"/>
                <a:ea typeface="ＭＳ Ｐゴシック" charset="0"/>
              </a:defRPr>
            </a:lvl8pPr>
            <a:lvl9pPr marL="3886200" indent="-228600" algn="ctr" eaLnBrk="0" fontAlgn="base" hangingPunct="0">
              <a:spcBef>
                <a:spcPct val="50000"/>
              </a:spcBef>
              <a:spcAft>
                <a:spcPct val="0"/>
              </a:spcAft>
              <a:defRPr sz="2000">
                <a:solidFill>
                  <a:schemeClr val="tx1"/>
                </a:solidFill>
                <a:latin typeface="Arial" charset="0"/>
                <a:ea typeface="ＭＳ Ｐゴシック" charset="0"/>
              </a:defRPr>
            </a:lvl9pPr>
          </a:lstStyle>
          <a:p>
            <a:pPr eaLnBrk="1" hangingPunct="1"/>
            <a:r>
              <a:rPr lang="en-US" sz="1600" dirty="0" smtClean="0">
                <a:latin typeface="Calibri"/>
                <a:cs typeface="Calibri"/>
              </a:rPr>
              <a:t>Requirements </a:t>
            </a:r>
            <a:r>
              <a:rPr lang="en-US" sz="1600" dirty="0">
                <a:latin typeface="Calibri"/>
                <a:cs typeface="Calibri"/>
              </a:rPr>
              <a:t>/ </a:t>
            </a:r>
            <a:r>
              <a:rPr lang="en-US" sz="1600" b="1" dirty="0" smtClean="0">
                <a:latin typeface="Calibri"/>
                <a:cs typeface="Calibri"/>
              </a:rPr>
              <a:t>Design</a:t>
            </a:r>
            <a:r>
              <a:rPr lang="en-US" sz="1600" dirty="0" smtClean="0">
                <a:latin typeface="Calibri"/>
                <a:cs typeface="Calibri"/>
              </a:rPr>
              <a:t> </a:t>
            </a:r>
            <a:r>
              <a:rPr lang="en-US" sz="1600" dirty="0">
                <a:latin typeface="Calibri"/>
                <a:cs typeface="Calibri"/>
              </a:rPr>
              <a:t>/ </a:t>
            </a:r>
            <a:r>
              <a:rPr lang="en-US" sz="1600" dirty="0" smtClean="0">
                <a:latin typeface="Calibri"/>
                <a:cs typeface="Calibri"/>
              </a:rPr>
              <a:t>Management / Quality / Risk</a:t>
            </a:r>
            <a:endParaRPr lang="en-US" sz="1600" dirty="0">
              <a:latin typeface="Calibri"/>
              <a:cs typeface="Calibri"/>
            </a:endParaRPr>
          </a:p>
        </p:txBody>
      </p:sp>
      <p:pic>
        <p:nvPicPr>
          <p:cNvPr id="6" name="Picture 5" descr="Untitle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 y="1295400"/>
            <a:ext cx="6553200" cy="4944115"/>
          </a:xfrm>
          <a:prstGeom prst="rect">
            <a:avLst/>
          </a:prstGeom>
        </p:spPr>
      </p:pic>
    </p:spTree>
    <p:extLst>
      <p:ext uri="{BB962C8B-B14F-4D97-AF65-F5344CB8AC3E}">
        <p14:creationId xmlns:p14="http://schemas.microsoft.com/office/powerpoint/2010/main" val="281606867"/>
      </p:ext>
    </p:extLst>
  </p:cSld>
  <p:clrMapOvr>
    <a:masterClrMapping/>
  </p:clrMapOvr>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Dynamic Perspective, Outbound Message Flow</a:t>
            </a:r>
            <a:endParaRPr lang="en-US" dirty="0"/>
          </a:p>
        </p:txBody>
      </p:sp>
      <p:sp>
        <p:nvSpPr>
          <p:cNvPr id="4" name="Slide Number Placeholder 3"/>
          <p:cNvSpPr>
            <a:spLocks noGrp="1"/>
          </p:cNvSpPr>
          <p:nvPr>
            <p:ph type="sldNum" sz="quarter" idx="10"/>
          </p:nvPr>
        </p:nvSpPr>
        <p:spPr/>
        <p:txBody>
          <a:bodyPr/>
          <a:lstStyle/>
          <a:p>
            <a:fld id="{8BE75BF4-F827-664A-A667-67002CB07057}" type="slidenum">
              <a:rPr lang="en-US" smtClean="0"/>
              <a:pPr/>
              <a:t>69</a:t>
            </a:fld>
            <a:endParaRPr lang="en-US"/>
          </a:p>
        </p:txBody>
      </p:sp>
      <p:sp>
        <p:nvSpPr>
          <p:cNvPr id="5" name="TextBox 12"/>
          <p:cNvSpPr txBox="1">
            <a:spLocks noChangeArrowheads="1"/>
          </p:cNvSpPr>
          <p:nvPr/>
        </p:nvSpPr>
        <p:spPr bwMode="auto">
          <a:xfrm>
            <a:off x="4267200" y="457200"/>
            <a:ext cx="46482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Arial" charset="0"/>
                <a:ea typeface="ＭＳ Ｐゴシック" charset="0"/>
                <a:cs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algn="ctr" eaLnBrk="0" fontAlgn="base" hangingPunct="0">
              <a:spcBef>
                <a:spcPct val="50000"/>
              </a:spcBef>
              <a:spcAft>
                <a:spcPct val="0"/>
              </a:spcAft>
              <a:defRPr sz="2000">
                <a:solidFill>
                  <a:schemeClr val="tx1"/>
                </a:solidFill>
                <a:latin typeface="Arial" charset="0"/>
                <a:ea typeface="ＭＳ Ｐゴシック" charset="0"/>
              </a:defRPr>
            </a:lvl6pPr>
            <a:lvl7pPr marL="2971800" indent="-228600" algn="ctr" eaLnBrk="0" fontAlgn="base" hangingPunct="0">
              <a:spcBef>
                <a:spcPct val="50000"/>
              </a:spcBef>
              <a:spcAft>
                <a:spcPct val="0"/>
              </a:spcAft>
              <a:defRPr sz="2000">
                <a:solidFill>
                  <a:schemeClr val="tx1"/>
                </a:solidFill>
                <a:latin typeface="Arial" charset="0"/>
                <a:ea typeface="ＭＳ Ｐゴシック" charset="0"/>
              </a:defRPr>
            </a:lvl7pPr>
            <a:lvl8pPr marL="3429000" indent="-228600" algn="ctr" eaLnBrk="0" fontAlgn="base" hangingPunct="0">
              <a:spcBef>
                <a:spcPct val="50000"/>
              </a:spcBef>
              <a:spcAft>
                <a:spcPct val="0"/>
              </a:spcAft>
              <a:defRPr sz="2000">
                <a:solidFill>
                  <a:schemeClr val="tx1"/>
                </a:solidFill>
                <a:latin typeface="Arial" charset="0"/>
                <a:ea typeface="ＭＳ Ｐゴシック" charset="0"/>
              </a:defRPr>
            </a:lvl8pPr>
            <a:lvl9pPr marL="3886200" indent="-228600" algn="ctr" eaLnBrk="0" fontAlgn="base" hangingPunct="0">
              <a:spcBef>
                <a:spcPct val="50000"/>
              </a:spcBef>
              <a:spcAft>
                <a:spcPct val="0"/>
              </a:spcAft>
              <a:defRPr sz="2000">
                <a:solidFill>
                  <a:schemeClr val="tx1"/>
                </a:solidFill>
                <a:latin typeface="Arial" charset="0"/>
                <a:ea typeface="ＭＳ Ｐゴシック" charset="0"/>
              </a:defRPr>
            </a:lvl9pPr>
          </a:lstStyle>
          <a:p>
            <a:pPr eaLnBrk="1" hangingPunct="1"/>
            <a:r>
              <a:rPr lang="en-US" sz="1600" dirty="0" smtClean="0">
                <a:latin typeface="Calibri"/>
                <a:cs typeface="Calibri"/>
              </a:rPr>
              <a:t>Requirements </a:t>
            </a:r>
            <a:r>
              <a:rPr lang="en-US" sz="1600" dirty="0">
                <a:latin typeface="Calibri"/>
                <a:cs typeface="Calibri"/>
              </a:rPr>
              <a:t>/ </a:t>
            </a:r>
            <a:r>
              <a:rPr lang="en-US" sz="1600" b="1" dirty="0" smtClean="0">
                <a:latin typeface="Calibri"/>
                <a:cs typeface="Calibri"/>
              </a:rPr>
              <a:t>Design</a:t>
            </a:r>
            <a:r>
              <a:rPr lang="en-US" sz="1600" dirty="0" smtClean="0">
                <a:latin typeface="Calibri"/>
                <a:cs typeface="Calibri"/>
              </a:rPr>
              <a:t> </a:t>
            </a:r>
            <a:r>
              <a:rPr lang="en-US" sz="1600" dirty="0">
                <a:latin typeface="Calibri"/>
                <a:cs typeface="Calibri"/>
              </a:rPr>
              <a:t>/ </a:t>
            </a:r>
            <a:r>
              <a:rPr lang="en-US" sz="1600" dirty="0" smtClean="0">
                <a:latin typeface="Calibri"/>
                <a:cs typeface="Calibri"/>
              </a:rPr>
              <a:t>Management / Quality / Risk</a:t>
            </a:r>
            <a:endParaRPr lang="en-US" sz="1600" dirty="0">
              <a:latin typeface="Calibri"/>
              <a:cs typeface="Calibri"/>
            </a:endParaRPr>
          </a:p>
        </p:txBody>
      </p:sp>
      <p:pic>
        <p:nvPicPr>
          <p:cNvPr id="7" name="Picture 6" descr="outboun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 y="1240920"/>
            <a:ext cx="6629400" cy="4983264"/>
          </a:xfrm>
          <a:prstGeom prst="rect">
            <a:avLst/>
          </a:prstGeom>
        </p:spPr>
      </p:pic>
    </p:spTree>
    <p:extLst>
      <p:ext uri="{BB962C8B-B14F-4D97-AF65-F5344CB8AC3E}">
        <p14:creationId xmlns:p14="http://schemas.microsoft.com/office/powerpoint/2010/main" val="2870388333"/>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8BE75BF4-F827-664A-A667-67002CB07057}" type="slidenum">
              <a:rPr lang="en-US" smtClean="0"/>
              <a:pPr/>
              <a:t>7</a:t>
            </a:fld>
            <a:endParaRPr lang="en-US"/>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extBox 1"/>
          <p:cNvSpPr txBox="1"/>
          <p:nvPr/>
        </p:nvSpPr>
        <p:spPr>
          <a:xfrm>
            <a:off x="685800" y="376535"/>
            <a:ext cx="7467600" cy="461665"/>
          </a:xfrm>
          <a:prstGeom prst="rect">
            <a:avLst/>
          </a:prstGeom>
          <a:noFill/>
        </p:spPr>
        <p:txBody>
          <a:bodyPr wrap="square" rtlCol="0">
            <a:spAutoFit/>
          </a:bodyPr>
          <a:lstStyle/>
          <a:p>
            <a:pPr algn="ctr"/>
            <a:r>
              <a:rPr lang="en-US" dirty="0" smtClean="0">
                <a:solidFill>
                  <a:schemeClr val="bg1"/>
                </a:solidFill>
                <a:latin typeface="+mn-lt"/>
              </a:rPr>
              <a:t>“Biggest blackout in 10 years hits India”</a:t>
            </a:r>
            <a:endParaRPr lang="en-US" dirty="0">
              <a:solidFill>
                <a:schemeClr val="bg1"/>
              </a:solidFill>
              <a:latin typeface="+mn-lt"/>
            </a:endParaRPr>
          </a:p>
        </p:txBody>
      </p:sp>
    </p:spTree>
    <p:extLst>
      <p:ext uri="{BB962C8B-B14F-4D97-AF65-F5344CB8AC3E}">
        <p14:creationId xmlns:p14="http://schemas.microsoft.com/office/powerpoint/2010/main" val="170308052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Dynamic Perspective, Outbound Message Flow</a:t>
            </a:r>
            <a:endParaRPr lang="en-US" dirty="0"/>
          </a:p>
        </p:txBody>
      </p:sp>
      <p:sp>
        <p:nvSpPr>
          <p:cNvPr id="4" name="Slide Number Placeholder 3"/>
          <p:cNvSpPr>
            <a:spLocks noGrp="1"/>
          </p:cNvSpPr>
          <p:nvPr>
            <p:ph type="sldNum" sz="quarter" idx="10"/>
          </p:nvPr>
        </p:nvSpPr>
        <p:spPr/>
        <p:txBody>
          <a:bodyPr/>
          <a:lstStyle/>
          <a:p>
            <a:fld id="{8BE75BF4-F827-664A-A667-67002CB07057}" type="slidenum">
              <a:rPr lang="en-US" smtClean="0"/>
              <a:pPr/>
              <a:t>70</a:t>
            </a:fld>
            <a:endParaRPr lang="en-US"/>
          </a:p>
        </p:txBody>
      </p:sp>
      <p:sp>
        <p:nvSpPr>
          <p:cNvPr id="5" name="TextBox 12"/>
          <p:cNvSpPr txBox="1">
            <a:spLocks noChangeArrowheads="1"/>
          </p:cNvSpPr>
          <p:nvPr/>
        </p:nvSpPr>
        <p:spPr bwMode="auto">
          <a:xfrm>
            <a:off x="4267200" y="457200"/>
            <a:ext cx="46482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Arial" charset="0"/>
                <a:ea typeface="ＭＳ Ｐゴシック" charset="0"/>
                <a:cs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algn="ctr" eaLnBrk="0" fontAlgn="base" hangingPunct="0">
              <a:spcBef>
                <a:spcPct val="50000"/>
              </a:spcBef>
              <a:spcAft>
                <a:spcPct val="0"/>
              </a:spcAft>
              <a:defRPr sz="2000">
                <a:solidFill>
                  <a:schemeClr val="tx1"/>
                </a:solidFill>
                <a:latin typeface="Arial" charset="0"/>
                <a:ea typeface="ＭＳ Ｐゴシック" charset="0"/>
              </a:defRPr>
            </a:lvl6pPr>
            <a:lvl7pPr marL="2971800" indent="-228600" algn="ctr" eaLnBrk="0" fontAlgn="base" hangingPunct="0">
              <a:spcBef>
                <a:spcPct val="50000"/>
              </a:spcBef>
              <a:spcAft>
                <a:spcPct val="0"/>
              </a:spcAft>
              <a:defRPr sz="2000">
                <a:solidFill>
                  <a:schemeClr val="tx1"/>
                </a:solidFill>
                <a:latin typeface="Arial" charset="0"/>
                <a:ea typeface="ＭＳ Ｐゴシック" charset="0"/>
              </a:defRPr>
            </a:lvl7pPr>
            <a:lvl8pPr marL="3429000" indent="-228600" algn="ctr" eaLnBrk="0" fontAlgn="base" hangingPunct="0">
              <a:spcBef>
                <a:spcPct val="50000"/>
              </a:spcBef>
              <a:spcAft>
                <a:spcPct val="0"/>
              </a:spcAft>
              <a:defRPr sz="2000">
                <a:solidFill>
                  <a:schemeClr val="tx1"/>
                </a:solidFill>
                <a:latin typeface="Arial" charset="0"/>
                <a:ea typeface="ＭＳ Ｐゴシック" charset="0"/>
              </a:defRPr>
            </a:lvl8pPr>
            <a:lvl9pPr marL="3886200" indent="-228600" algn="ctr" eaLnBrk="0" fontAlgn="base" hangingPunct="0">
              <a:spcBef>
                <a:spcPct val="50000"/>
              </a:spcBef>
              <a:spcAft>
                <a:spcPct val="0"/>
              </a:spcAft>
              <a:defRPr sz="2000">
                <a:solidFill>
                  <a:schemeClr val="tx1"/>
                </a:solidFill>
                <a:latin typeface="Arial" charset="0"/>
                <a:ea typeface="ＭＳ Ｐゴシック" charset="0"/>
              </a:defRPr>
            </a:lvl9pPr>
          </a:lstStyle>
          <a:p>
            <a:pPr eaLnBrk="1" hangingPunct="1"/>
            <a:r>
              <a:rPr lang="en-US" sz="1600" dirty="0" smtClean="0">
                <a:latin typeface="Calibri"/>
                <a:cs typeface="Calibri"/>
              </a:rPr>
              <a:t>Requirements </a:t>
            </a:r>
            <a:r>
              <a:rPr lang="en-US" sz="1600" dirty="0">
                <a:latin typeface="Calibri"/>
                <a:cs typeface="Calibri"/>
              </a:rPr>
              <a:t>/ </a:t>
            </a:r>
            <a:r>
              <a:rPr lang="en-US" sz="1600" b="1" dirty="0" smtClean="0">
                <a:latin typeface="Calibri"/>
                <a:cs typeface="Calibri"/>
              </a:rPr>
              <a:t>Design</a:t>
            </a:r>
            <a:r>
              <a:rPr lang="en-US" sz="1600" dirty="0" smtClean="0">
                <a:latin typeface="Calibri"/>
                <a:cs typeface="Calibri"/>
              </a:rPr>
              <a:t> </a:t>
            </a:r>
            <a:r>
              <a:rPr lang="en-US" sz="1600" dirty="0">
                <a:latin typeface="Calibri"/>
                <a:cs typeface="Calibri"/>
              </a:rPr>
              <a:t>/ </a:t>
            </a:r>
            <a:r>
              <a:rPr lang="en-US" sz="1600" dirty="0" smtClean="0">
                <a:latin typeface="Calibri"/>
                <a:cs typeface="Calibri"/>
              </a:rPr>
              <a:t>Management / Quality / Risk</a:t>
            </a:r>
            <a:endParaRPr lang="en-US" sz="1600" dirty="0">
              <a:latin typeface="Calibri"/>
              <a:cs typeface="Calibri"/>
            </a:endParaRPr>
          </a:p>
        </p:txBody>
      </p:sp>
      <p:pic>
        <p:nvPicPr>
          <p:cNvPr id="7" name="Picture 6" descr="outboun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 y="1240920"/>
            <a:ext cx="6629400" cy="4983264"/>
          </a:xfrm>
          <a:prstGeom prst="rect">
            <a:avLst/>
          </a:prstGeom>
        </p:spPr>
      </p:pic>
      <p:sp>
        <p:nvSpPr>
          <p:cNvPr id="6" name="Rectangle 5"/>
          <p:cNvSpPr/>
          <p:nvPr/>
        </p:nvSpPr>
        <p:spPr bwMode="auto">
          <a:xfrm>
            <a:off x="533400" y="1219200"/>
            <a:ext cx="2971800" cy="1676400"/>
          </a:xfrm>
          <a:prstGeom prst="rect">
            <a:avLst/>
          </a:prstGeom>
          <a:solidFill>
            <a:schemeClr val="lt1">
              <a:alpha val="0"/>
            </a:schemeClr>
          </a:solidFill>
          <a:ln>
            <a:solidFill>
              <a:srgbClr val="FF0000"/>
            </a:solidFill>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Tree>
    <p:extLst>
      <p:ext uri="{BB962C8B-B14F-4D97-AF65-F5344CB8AC3E}">
        <p14:creationId xmlns:p14="http://schemas.microsoft.com/office/powerpoint/2010/main" val="2954040725"/>
      </p:ext>
    </p:extLst>
  </p:cSld>
  <p:clrMapOvr>
    <a:masterClrMapping/>
  </p:clrMapOvr>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Dynamic Perspective, Outbound Message Flow</a:t>
            </a:r>
            <a:endParaRPr lang="en-US" dirty="0"/>
          </a:p>
        </p:txBody>
      </p:sp>
      <p:sp>
        <p:nvSpPr>
          <p:cNvPr id="4" name="Slide Number Placeholder 3"/>
          <p:cNvSpPr>
            <a:spLocks noGrp="1"/>
          </p:cNvSpPr>
          <p:nvPr>
            <p:ph type="sldNum" sz="quarter" idx="10"/>
          </p:nvPr>
        </p:nvSpPr>
        <p:spPr/>
        <p:txBody>
          <a:bodyPr/>
          <a:lstStyle/>
          <a:p>
            <a:fld id="{8BE75BF4-F827-664A-A667-67002CB07057}" type="slidenum">
              <a:rPr lang="en-US" smtClean="0"/>
              <a:pPr/>
              <a:t>71</a:t>
            </a:fld>
            <a:endParaRPr lang="en-US"/>
          </a:p>
        </p:txBody>
      </p:sp>
      <p:sp>
        <p:nvSpPr>
          <p:cNvPr id="5" name="TextBox 12"/>
          <p:cNvSpPr txBox="1">
            <a:spLocks noChangeArrowheads="1"/>
          </p:cNvSpPr>
          <p:nvPr/>
        </p:nvSpPr>
        <p:spPr bwMode="auto">
          <a:xfrm>
            <a:off x="4267200" y="457200"/>
            <a:ext cx="46482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Arial" charset="0"/>
                <a:ea typeface="ＭＳ Ｐゴシック" charset="0"/>
                <a:cs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algn="ctr" eaLnBrk="0" fontAlgn="base" hangingPunct="0">
              <a:spcBef>
                <a:spcPct val="50000"/>
              </a:spcBef>
              <a:spcAft>
                <a:spcPct val="0"/>
              </a:spcAft>
              <a:defRPr sz="2000">
                <a:solidFill>
                  <a:schemeClr val="tx1"/>
                </a:solidFill>
                <a:latin typeface="Arial" charset="0"/>
                <a:ea typeface="ＭＳ Ｐゴシック" charset="0"/>
              </a:defRPr>
            </a:lvl6pPr>
            <a:lvl7pPr marL="2971800" indent="-228600" algn="ctr" eaLnBrk="0" fontAlgn="base" hangingPunct="0">
              <a:spcBef>
                <a:spcPct val="50000"/>
              </a:spcBef>
              <a:spcAft>
                <a:spcPct val="0"/>
              </a:spcAft>
              <a:defRPr sz="2000">
                <a:solidFill>
                  <a:schemeClr val="tx1"/>
                </a:solidFill>
                <a:latin typeface="Arial" charset="0"/>
                <a:ea typeface="ＭＳ Ｐゴシック" charset="0"/>
              </a:defRPr>
            </a:lvl7pPr>
            <a:lvl8pPr marL="3429000" indent="-228600" algn="ctr" eaLnBrk="0" fontAlgn="base" hangingPunct="0">
              <a:spcBef>
                <a:spcPct val="50000"/>
              </a:spcBef>
              <a:spcAft>
                <a:spcPct val="0"/>
              </a:spcAft>
              <a:defRPr sz="2000">
                <a:solidFill>
                  <a:schemeClr val="tx1"/>
                </a:solidFill>
                <a:latin typeface="Arial" charset="0"/>
                <a:ea typeface="ＭＳ Ｐゴシック" charset="0"/>
              </a:defRPr>
            </a:lvl8pPr>
            <a:lvl9pPr marL="3886200" indent="-228600" algn="ctr" eaLnBrk="0" fontAlgn="base" hangingPunct="0">
              <a:spcBef>
                <a:spcPct val="50000"/>
              </a:spcBef>
              <a:spcAft>
                <a:spcPct val="0"/>
              </a:spcAft>
              <a:defRPr sz="2000">
                <a:solidFill>
                  <a:schemeClr val="tx1"/>
                </a:solidFill>
                <a:latin typeface="Arial" charset="0"/>
                <a:ea typeface="ＭＳ Ｐゴシック" charset="0"/>
              </a:defRPr>
            </a:lvl9pPr>
          </a:lstStyle>
          <a:p>
            <a:pPr eaLnBrk="1" hangingPunct="1"/>
            <a:r>
              <a:rPr lang="en-US" sz="1600" dirty="0" smtClean="0">
                <a:latin typeface="Calibri"/>
                <a:cs typeface="Calibri"/>
              </a:rPr>
              <a:t>Requirements </a:t>
            </a:r>
            <a:r>
              <a:rPr lang="en-US" sz="1600" dirty="0">
                <a:latin typeface="Calibri"/>
                <a:cs typeface="Calibri"/>
              </a:rPr>
              <a:t>/ </a:t>
            </a:r>
            <a:r>
              <a:rPr lang="en-US" sz="1600" b="1" dirty="0" smtClean="0">
                <a:latin typeface="Calibri"/>
                <a:cs typeface="Calibri"/>
              </a:rPr>
              <a:t>Design</a:t>
            </a:r>
            <a:r>
              <a:rPr lang="en-US" sz="1600" dirty="0" smtClean="0">
                <a:latin typeface="Calibri"/>
                <a:cs typeface="Calibri"/>
              </a:rPr>
              <a:t> </a:t>
            </a:r>
            <a:r>
              <a:rPr lang="en-US" sz="1600" dirty="0">
                <a:latin typeface="Calibri"/>
                <a:cs typeface="Calibri"/>
              </a:rPr>
              <a:t>/ </a:t>
            </a:r>
            <a:r>
              <a:rPr lang="en-US" sz="1600" dirty="0" smtClean="0">
                <a:latin typeface="Calibri"/>
                <a:cs typeface="Calibri"/>
              </a:rPr>
              <a:t>Management / Quality / Risk</a:t>
            </a:r>
            <a:endParaRPr lang="en-US" sz="1600" dirty="0">
              <a:latin typeface="Calibri"/>
              <a:cs typeface="Calibri"/>
            </a:endParaRPr>
          </a:p>
        </p:txBody>
      </p:sp>
      <p:pic>
        <p:nvPicPr>
          <p:cNvPr id="7" name="Picture 6" descr="outboun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 y="1240920"/>
            <a:ext cx="6629400" cy="4983264"/>
          </a:xfrm>
          <a:prstGeom prst="rect">
            <a:avLst/>
          </a:prstGeom>
        </p:spPr>
      </p:pic>
      <p:sp>
        <p:nvSpPr>
          <p:cNvPr id="8" name="Rectangle 7"/>
          <p:cNvSpPr/>
          <p:nvPr/>
        </p:nvSpPr>
        <p:spPr bwMode="auto">
          <a:xfrm>
            <a:off x="533400" y="3352800"/>
            <a:ext cx="2971800" cy="838200"/>
          </a:xfrm>
          <a:prstGeom prst="rect">
            <a:avLst/>
          </a:prstGeom>
          <a:solidFill>
            <a:schemeClr val="lt1">
              <a:alpha val="0"/>
            </a:schemeClr>
          </a:solidFill>
          <a:ln>
            <a:solidFill>
              <a:srgbClr val="FF0000"/>
            </a:solidFill>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Tree>
    <p:extLst>
      <p:ext uri="{BB962C8B-B14F-4D97-AF65-F5344CB8AC3E}">
        <p14:creationId xmlns:p14="http://schemas.microsoft.com/office/powerpoint/2010/main" val="3614840692"/>
      </p:ext>
    </p:extLst>
  </p:cSld>
  <p:clrMapOvr>
    <a:masterClrMapping/>
  </p:clrMapOvr>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Dynamic Perspective, Outbound Message Flow</a:t>
            </a:r>
            <a:endParaRPr lang="en-US" dirty="0"/>
          </a:p>
        </p:txBody>
      </p:sp>
      <p:sp>
        <p:nvSpPr>
          <p:cNvPr id="4" name="Slide Number Placeholder 3"/>
          <p:cNvSpPr>
            <a:spLocks noGrp="1"/>
          </p:cNvSpPr>
          <p:nvPr>
            <p:ph type="sldNum" sz="quarter" idx="10"/>
          </p:nvPr>
        </p:nvSpPr>
        <p:spPr/>
        <p:txBody>
          <a:bodyPr/>
          <a:lstStyle/>
          <a:p>
            <a:fld id="{8BE75BF4-F827-664A-A667-67002CB07057}" type="slidenum">
              <a:rPr lang="en-US" smtClean="0"/>
              <a:pPr/>
              <a:t>72</a:t>
            </a:fld>
            <a:endParaRPr lang="en-US"/>
          </a:p>
        </p:txBody>
      </p:sp>
      <p:sp>
        <p:nvSpPr>
          <p:cNvPr id="5" name="TextBox 12"/>
          <p:cNvSpPr txBox="1">
            <a:spLocks noChangeArrowheads="1"/>
          </p:cNvSpPr>
          <p:nvPr/>
        </p:nvSpPr>
        <p:spPr bwMode="auto">
          <a:xfrm>
            <a:off x="4267200" y="457200"/>
            <a:ext cx="46482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Arial" charset="0"/>
                <a:ea typeface="ＭＳ Ｐゴシック" charset="0"/>
                <a:cs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algn="ctr" eaLnBrk="0" fontAlgn="base" hangingPunct="0">
              <a:spcBef>
                <a:spcPct val="50000"/>
              </a:spcBef>
              <a:spcAft>
                <a:spcPct val="0"/>
              </a:spcAft>
              <a:defRPr sz="2000">
                <a:solidFill>
                  <a:schemeClr val="tx1"/>
                </a:solidFill>
                <a:latin typeface="Arial" charset="0"/>
                <a:ea typeface="ＭＳ Ｐゴシック" charset="0"/>
              </a:defRPr>
            </a:lvl6pPr>
            <a:lvl7pPr marL="2971800" indent="-228600" algn="ctr" eaLnBrk="0" fontAlgn="base" hangingPunct="0">
              <a:spcBef>
                <a:spcPct val="50000"/>
              </a:spcBef>
              <a:spcAft>
                <a:spcPct val="0"/>
              </a:spcAft>
              <a:defRPr sz="2000">
                <a:solidFill>
                  <a:schemeClr val="tx1"/>
                </a:solidFill>
                <a:latin typeface="Arial" charset="0"/>
                <a:ea typeface="ＭＳ Ｐゴシック" charset="0"/>
              </a:defRPr>
            </a:lvl7pPr>
            <a:lvl8pPr marL="3429000" indent="-228600" algn="ctr" eaLnBrk="0" fontAlgn="base" hangingPunct="0">
              <a:spcBef>
                <a:spcPct val="50000"/>
              </a:spcBef>
              <a:spcAft>
                <a:spcPct val="0"/>
              </a:spcAft>
              <a:defRPr sz="2000">
                <a:solidFill>
                  <a:schemeClr val="tx1"/>
                </a:solidFill>
                <a:latin typeface="Arial" charset="0"/>
                <a:ea typeface="ＭＳ Ｐゴシック" charset="0"/>
              </a:defRPr>
            </a:lvl8pPr>
            <a:lvl9pPr marL="3886200" indent="-228600" algn="ctr" eaLnBrk="0" fontAlgn="base" hangingPunct="0">
              <a:spcBef>
                <a:spcPct val="50000"/>
              </a:spcBef>
              <a:spcAft>
                <a:spcPct val="0"/>
              </a:spcAft>
              <a:defRPr sz="2000">
                <a:solidFill>
                  <a:schemeClr val="tx1"/>
                </a:solidFill>
                <a:latin typeface="Arial" charset="0"/>
                <a:ea typeface="ＭＳ Ｐゴシック" charset="0"/>
              </a:defRPr>
            </a:lvl9pPr>
          </a:lstStyle>
          <a:p>
            <a:pPr eaLnBrk="1" hangingPunct="1"/>
            <a:r>
              <a:rPr lang="en-US" sz="1600" dirty="0" smtClean="0">
                <a:latin typeface="Calibri"/>
                <a:cs typeface="Calibri"/>
              </a:rPr>
              <a:t>Requirements </a:t>
            </a:r>
            <a:r>
              <a:rPr lang="en-US" sz="1600" dirty="0">
                <a:latin typeface="Calibri"/>
                <a:cs typeface="Calibri"/>
              </a:rPr>
              <a:t>/ </a:t>
            </a:r>
            <a:r>
              <a:rPr lang="en-US" sz="1600" b="1" dirty="0" smtClean="0">
                <a:latin typeface="Calibri"/>
                <a:cs typeface="Calibri"/>
              </a:rPr>
              <a:t>Design</a:t>
            </a:r>
            <a:r>
              <a:rPr lang="en-US" sz="1600" dirty="0" smtClean="0">
                <a:latin typeface="Calibri"/>
                <a:cs typeface="Calibri"/>
              </a:rPr>
              <a:t> </a:t>
            </a:r>
            <a:r>
              <a:rPr lang="en-US" sz="1600" dirty="0">
                <a:latin typeface="Calibri"/>
                <a:cs typeface="Calibri"/>
              </a:rPr>
              <a:t>/ </a:t>
            </a:r>
            <a:r>
              <a:rPr lang="en-US" sz="1600" dirty="0" smtClean="0">
                <a:latin typeface="Calibri"/>
                <a:cs typeface="Calibri"/>
              </a:rPr>
              <a:t>Management / Quality / Risk</a:t>
            </a:r>
            <a:endParaRPr lang="en-US" sz="1600" dirty="0">
              <a:latin typeface="Calibri"/>
              <a:cs typeface="Calibri"/>
            </a:endParaRPr>
          </a:p>
        </p:txBody>
      </p:sp>
      <p:pic>
        <p:nvPicPr>
          <p:cNvPr id="7" name="Picture 6" descr="outboun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 y="1240920"/>
            <a:ext cx="6629400" cy="4983264"/>
          </a:xfrm>
          <a:prstGeom prst="rect">
            <a:avLst/>
          </a:prstGeom>
        </p:spPr>
      </p:pic>
      <p:sp>
        <p:nvSpPr>
          <p:cNvPr id="8" name="Rectangle 7"/>
          <p:cNvSpPr/>
          <p:nvPr/>
        </p:nvSpPr>
        <p:spPr bwMode="auto">
          <a:xfrm>
            <a:off x="533400" y="4724400"/>
            <a:ext cx="2971800" cy="1600200"/>
          </a:xfrm>
          <a:prstGeom prst="rect">
            <a:avLst/>
          </a:prstGeom>
          <a:solidFill>
            <a:schemeClr val="lt1">
              <a:alpha val="0"/>
            </a:schemeClr>
          </a:solidFill>
          <a:ln>
            <a:solidFill>
              <a:srgbClr val="FF0000"/>
            </a:solidFill>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Tree>
    <p:extLst>
      <p:ext uri="{BB962C8B-B14F-4D97-AF65-F5344CB8AC3E}">
        <p14:creationId xmlns:p14="http://schemas.microsoft.com/office/powerpoint/2010/main" val="2279327191"/>
      </p:ext>
    </p:extLst>
  </p:cSld>
  <p:clrMapOvr>
    <a:masterClrMapping/>
  </p:clrMapOvr>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Dynamic Perspective, Inbound Message Flow</a:t>
            </a:r>
            <a:endParaRPr lang="en-US" dirty="0"/>
          </a:p>
        </p:txBody>
      </p:sp>
      <p:sp>
        <p:nvSpPr>
          <p:cNvPr id="4" name="Slide Number Placeholder 3"/>
          <p:cNvSpPr>
            <a:spLocks noGrp="1"/>
          </p:cNvSpPr>
          <p:nvPr>
            <p:ph type="sldNum" sz="quarter" idx="10"/>
          </p:nvPr>
        </p:nvSpPr>
        <p:spPr/>
        <p:txBody>
          <a:bodyPr/>
          <a:lstStyle/>
          <a:p>
            <a:fld id="{8BE75BF4-F827-664A-A667-67002CB07057}" type="slidenum">
              <a:rPr lang="en-US" smtClean="0"/>
              <a:pPr/>
              <a:t>73</a:t>
            </a:fld>
            <a:endParaRPr lang="en-US"/>
          </a:p>
        </p:txBody>
      </p:sp>
      <p:sp>
        <p:nvSpPr>
          <p:cNvPr id="5" name="TextBox 12"/>
          <p:cNvSpPr txBox="1">
            <a:spLocks noChangeArrowheads="1"/>
          </p:cNvSpPr>
          <p:nvPr/>
        </p:nvSpPr>
        <p:spPr bwMode="auto">
          <a:xfrm>
            <a:off x="4267200" y="457200"/>
            <a:ext cx="46482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Arial" charset="0"/>
                <a:ea typeface="ＭＳ Ｐゴシック" charset="0"/>
                <a:cs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algn="ctr" eaLnBrk="0" fontAlgn="base" hangingPunct="0">
              <a:spcBef>
                <a:spcPct val="50000"/>
              </a:spcBef>
              <a:spcAft>
                <a:spcPct val="0"/>
              </a:spcAft>
              <a:defRPr sz="2000">
                <a:solidFill>
                  <a:schemeClr val="tx1"/>
                </a:solidFill>
                <a:latin typeface="Arial" charset="0"/>
                <a:ea typeface="ＭＳ Ｐゴシック" charset="0"/>
              </a:defRPr>
            </a:lvl6pPr>
            <a:lvl7pPr marL="2971800" indent="-228600" algn="ctr" eaLnBrk="0" fontAlgn="base" hangingPunct="0">
              <a:spcBef>
                <a:spcPct val="50000"/>
              </a:spcBef>
              <a:spcAft>
                <a:spcPct val="0"/>
              </a:spcAft>
              <a:defRPr sz="2000">
                <a:solidFill>
                  <a:schemeClr val="tx1"/>
                </a:solidFill>
                <a:latin typeface="Arial" charset="0"/>
                <a:ea typeface="ＭＳ Ｐゴシック" charset="0"/>
              </a:defRPr>
            </a:lvl7pPr>
            <a:lvl8pPr marL="3429000" indent="-228600" algn="ctr" eaLnBrk="0" fontAlgn="base" hangingPunct="0">
              <a:spcBef>
                <a:spcPct val="50000"/>
              </a:spcBef>
              <a:spcAft>
                <a:spcPct val="0"/>
              </a:spcAft>
              <a:defRPr sz="2000">
                <a:solidFill>
                  <a:schemeClr val="tx1"/>
                </a:solidFill>
                <a:latin typeface="Arial" charset="0"/>
                <a:ea typeface="ＭＳ Ｐゴシック" charset="0"/>
              </a:defRPr>
            </a:lvl8pPr>
            <a:lvl9pPr marL="3886200" indent="-228600" algn="ctr" eaLnBrk="0" fontAlgn="base" hangingPunct="0">
              <a:spcBef>
                <a:spcPct val="50000"/>
              </a:spcBef>
              <a:spcAft>
                <a:spcPct val="0"/>
              </a:spcAft>
              <a:defRPr sz="2000">
                <a:solidFill>
                  <a:schemeClr val="tx1"/>
                </a:solidFill>
                <a:latin typeface="Arial" charset="0"/>
                <a:ea typeface="ＭＳ Ｐゴシック" charset="0"/>
              </a:defRPr>
            </a:lvl9pPr>
          </a:lstStyle>
          <a:p>
            <a:pPr eaLnBrk="1" hangingPunct="1"/>
            <a:r>
              <a:rPr lang="en-US" sz="1600" dirty="0" smtClean="0">
                <a:latin typeface="Calibri"/>
                <a:cs typeface="Calibri"/>
              </a:rPr>
              <a:t>Requirements </a:t>
            </a:r>
            <a:r>
              <a:rPr lang="en-US" sz="1600" dirty="0">
                <a:latin typeface="Calibri"/>
                <a:cs typeface="Calibri"/>
              </a:rPr>
              <a:t>/ </a:t>
            </a:r>
            <a:r>
              <a:rPr lang="en-US" sz="1600" b="1" dirty="0" smtClean="0">
                <a:latin typeface="Calibri"/>
                <a:cs typeface="Calibri"/>
              </a:rPr>
              <a:t>Design</a:t>
            </a:r>
            <a:r>
              <a:rPr lang="en-US" sz="1600" dirty="0" smtClean="0">
                <a:latin typeface="Calibri"/>
                <a:cs typeface="Calibri"/>
              </a:rPr>
              <a:t> </a:t>
            </a:r>
            <a:r>
              <a:rPr lang="en-US" sz="1600" dirty="0">
                <a:latin typeface="Calibri"/>
                <a:cs typeface="Calibri"/>
              </a:rPr>
              <a:t>/ </a:t>
            </a:r>
            <a:r>
              <a:rPr lang="en-US" sz="1600" dirty="0" smtClean="0">
                <a:latin typeface="Calibri"/>
                <a:cs typeface="Calibri"/>
              </a:rPr>
              <a:t>Management / Quality / Risk</a:t>
            </a:r>
            <a:endParaRPr lang="en-US" sz="1600" dirty="0">
              <a:latin typeface="Calibri"/>
              <a:cs typeface="Calibri"/>
            </a:endParaRPr>
          </a:p>
        </p:txBody>
      </p:sp>
      <p:pic>
        <p:nvPicPr>
          <p:cNvPr id="3" name="Picture 2" descr="inboun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 y="1278754"/>
            <a:ext cx="6662822" cy="5122045"/>
          </a:xfrm>
          <a:prstGeom prst="rect">
            <a:avLst/>
          </a:prstGeom>
        </p:spPr>
      </p:pic>
    </p:spTree>
    <p:extLst>
      <p:ext uri="{BB962C8B-B14F-4D97-AF65-F5344CB8AC3E}">
        <p14:creationId xmlns:p14="http://schemas.microsoft.com/office/powerpoint/2010/main" val="3990988220"/>
      </p:ext>
    </p:extLst>
  </p:cSld>
  <p:clrMapOvr>
    <a:masterClrMapping/>
  </p:clrMapOvr>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Dynamic Perspective, Inbound Message Flow</a:t>
            </a:r>
            <a:endParaRPr lang="en-US" dirty="0"/>
          </a:p>
        </p:txBody>
      </p:sp>
      <p:sp>
        <p:nvSpPr>
          <p:cNvPr id="4" name="Slide Number Placeholder 3"/>
          <p:cNvSpPr>
            <a:spLocks noGrp="1"/>
          </p:cNvSpPr>
          <p:nvPr>
            <p:ph type="sldNum" sz="quarter" idx="10"/>
          </p:nvPr>
        </p:nvSpPr>
        <p:spPr/>
        <p:txBody>
          <a:bodyPr/>
          <a:lstStyle/>
          <a:p>
            <a:fld id="{8BE75BF4-F827-664A-A667-67002CB07057}" type="slidenum">
              <a:rPr lang="en-US" smtClean="0"/>
              <a:pPr/>
              <a:t>74</a:t>
            </a:fld>
            <a:endParaRPr lang="en-US"/>
          </a:p>
        </p:txBody>
      </p:sp>
      <p:sp>
        <p:nvSpPr>
          <p:cNvPr id="5" name="TextBox 12"/>
          <p:cNvSpPr txBox="1">
            <a:spLocks noChangeArrowheads="1"/>
          </p:cNvSpPr>
          <p:nvPr/>
        </p:nvSpPr>
        <p:spPr bwMode="auto">
          <a:xfrm>
            <a:off x="4267200" y="457200"/>
            <a:ext cx="46482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Arial" charset="0"/>
                <a:ea typeface="ＭＳ Ｐゴシック" charset="0"/>
                <a:cs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algn="ctr" eaLnBrk="0" fontAlgn="base" hangingPunct="0">
              <a:spcBef>
                <a:spcPct val="50000"/>
              </a:spcBef>
              <a:spcAft>
                <a:spcPct val="0"/>
              </a:spcAft>
              <a:defRPr sz="2000">
                <a:solidFill>
                  <a:schemeClr val="tx1"/>
                </a:solidFill>
                <a:latin typeface="Arial" charset="0"/>
                <a:ea typeface="ＭＳ Ｐゴシック" charset="0"/>
              </a:defRPr>
            </a:lvl6pPr>
            <a:lvl7pPr marL="2971800" indent="-228600" algn="ctr" eaLnBrk="0" fontAlgn="base" hangingPunct="0">
              <a:spcBef>
                <a:spcPct val="50000"/>
              </a:spcBef>
              <a:spcAft>
                <a:spcPct val="0"/>
              </a:spcAft>
              <a:defRPr sz="2000">
                <a:solidFill>
                  <a:schemeClr val="tx1"/>
                </a:solidFill>
                <a:latin typeface="Arial" charset="0"/>
                <a:ea typeface="ＭＳ Ｐゴシック" charset="0"/>
              </a:defRPr>
            </a:lvl7pPr>
            <a:lvl8pPr marL="3429000" indent="-228600" algn="ctr" eaLnBrk="0" fontAlgn="base" hangingPunct="0">
              <a:spcBef>
                <a:spcPct val="50000"/>
              </a:spcBef>
              <a:spcAft>
                <a:spcPct val="0"/>
              </a:spcAft>
              <a:defRPr sz="2000">
                <a:solidFill>
                  <a:schemeClr val="tx1"/>
                </a:solidFill>
                <a:latin typeface="Arial" charset="0"/>
                <a:ea typeface="ＭＳ Ｐゴシック" charset="0"/>
              </a:defRPr>
            </a:lvl8pPr>
            <a:lvl9pPr marL="3886200" indent="-228600" algn="ctr" eaLnBrk="0" fontAlgn="base" hangingPunct="0">
              <a:spcBef>
                <a:spcPct val="50000"/>
              </a:spcBef>
              <a:spcAft>
                <a:spcPct val="0"/>
              </a:spcAft>
              <a:defRPr sz="2000">
                <a:solidFill>
                  <a:schemeClr val="tx1"/>
                </a:solidFill>
                <a:latin typeface="Arial" charset="0"/>
                <a:ea typeface="ＭＳ Ｐゴシック" charset="0"/>
              </a:defRPr>
            </a:lvl9pPr>
          </a:lstStyle>
          <a:p>
            <a:pPr eaLnBrk="1" hangingPunct="1"/>
            <a:r>
              <a:rPr lang="en-US" sz="1600" dirty="0" smtClean="0">
                <a:latin typeface="Calibri"/>
                <a:cs typeface="Calibri"/>
              </a:rPr>
              <a:t>Requirements </a:t>
            </a:r>
            <a:r>
              <a:rPr lang="en-US" sz="1600" dirty="0">
                <a:latin typeface="Calibri"/>
                <a:cs typeface="Calibri"/>
              </a:rPr>
              <a:t>/ </a:t>
            </a:r>
            <a:r>
              <a:rPr lang="en-US" sz="1600" b="1" dirty="0" smtClean="0">
                <a:latin typeface="Calibri"/>
                <a:cs typeface="Calibri"/>
              </a:rPr>
              <a:t>Design</a:t>
            </a:r>
            <a:r>
              <a:rPr lang="en-US" sz="1600" dirty="0" smtClean="0">
                <a:latin typeface="Calibri"/>
                <a:cs typeface="Calibri"/>
              </a:rPr>
              <a:t> </a:t>
            </a:r>
            <a:r>
              <a:rPr lang="en-US" sz="1600" dirty="0">
                <a:latin typeface="Calibri"/>
                <a:cs typeface="Calibri"/>
              </a:rPr>
              <a:t>/ </a:t>
            </a:r>
            <a:r>
              <a:rPr lang="en-US" sz="1600" dirty="0" smtClean="0">
                <a:latin typeface="Calibri"/>
                <a:cs typeface="Calibri"/>
              </a:rPr>
              <a:t>Management / Quality / Risk</a:t>
            </a:r>
            <a:endParaRPr lang="en-US" sz="1600" dirty="0">
              <a:latin typeface="Calibri"/>
              <a:cs typeface="Calibri"/>
            </a:endParaRPr>
          </a:p>
        </p:txBody>
      </p:sp>
      <p:pic>
        <p:nvPicPr>
          <p:cNvPr id="3" name="Picture 2" descr="inboun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 y="1278754"/>
            <a:ext cx="6662822" cy="5122045"/>
          </a:xfrm>
          <a:prstGeom prst="rect">
            <a:avLst/>
          </a:prstGeom>
        </p:spPr>
      </p:pic>
      <p:sp>
        <p:nvSpPr>
          <p:cNvPr id="8" name="Rectangle 7"/>
          <p:cNvSpPr/>
          <p:nvPr/>
        </p:nvSpPr>
        <p:spPr bwMode="auto">
          <a:xfrm>
            <a:off x="533400" y="3886200"/>
            <a:ext cx="3581400" cy="1981200"/>
          </a:xfrm>
          <a:prstGeom prst="rect">
            <a:avLst/>
          </a:prstGeom>
          <a:solidFill>
            <a:schemeClr val="lt1">
              <a:alpha val="0"/>
            </a:schemeClr>
          </a:solidFill>
          <a:ln>
            <a:solidFill>
              <a:srgbClr val="FF0000"/>
            </a:solidFill>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Tree>
    <p:extLst>
      <p:ext uri="{BB962C8B-B14F-4D97-AF65-F5344CB8AC3E}">
        <p14:creationId xmlns:p14="http://schemas.microsoft.com/office/powerpoint/2010/main" val="3667400632"/>
      </p:ext>
    </p:extLst>
  </p:cSld>
  <p:clrMapOvr>
    <a:masterClrMapping/>
  </p:clrMapOvr>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Dynamic Perspective, Inbound Message Flow</a:t>
            </a:r>
            <a:endParaRPr lang="en-US" dirty="0"/>
          </a:p>
        </p:txBody>
      </p:sp>
      <p:sp>
        <p:nvSpPr>
          <p:cNvPr id="4" name="Slide Number Placeholder 3"/>
          <p:cNvSpPr>
            <a:spLocks noGrp="1"/>
          </p:cNvSpPr>
          <p:nvPr>
            <p:ph type="sldNum" sz="quarter" idx="10"/>
          </p:nvPr>
        </p:nvSpPr>
        <p:spPr/>
        <p:txBody>
          <a:bodyPr/>
          <a:lstStyle/>
          <a:p>
            <a:fld id="{8BE75BF4-F827-664A-A667-67002CB07057}" type="slidenum">
              <a:rPr lang="en-US" smtClean="0"/>
              <a:pPr/>
              <a:t>75</a:t>
            </a:fld>
            <a:endParaRPr lang="en-US"/>
          </a:p>
        </p:txBody>
      </p:sp>
      <p:sp>
        <p:nvSpPr>
          <p:cNvPr id="5" name="TextBox 12"/>
          <p:cNvSpPr txBox="1">
            <a:spLocks noChangeArrowheads="1"/>
          </p:cNvSpPr>
          <p:nvPr/>
        </p:nvSpPr>
        <p:spPr bwMode="auto">
          <a:xfrm>
            <a:off x="4267200" y="457200"/>
            <a:ext cx="46482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Arial" charset="0"/>
                <a:ea typeface="ＭＳ Ｐゴシック" charset="0"/>
                <a:cs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algn="ctr" eaLnBrk="0" fontAlgn="base" hangingPunct="0">
              <a:spcBef>
                <a:spcPct val="50000"/>
              </a:spcBef>
              <a:spcAft>
                <a:spcPct val="0"/>
              </a:spcAft>
              <a:defRPr sz="2000">
                <a:solidFill>
                  <a:schemeClr val="tx1"/>
                </a:solidFill>
                <a:latin typeface="Arial" charset="0"/>
                <a:ea typeface="ＭＳ Ｐゴシック" charset="0"/>
              </a:defRPr>
            </a:lvl6pPr>
            <a:lvl7pPr marL="2971800" indent="-228600" algn="ctr" eaLnBrk="0" fontAlgn="base" hangingPunct="0">
              <a:spcBef>
                <a:spcPct val="50000"/>
              </a:spcBef>
              <a:spcAft>
                <a:spcPct val="0"/>
              </a:spcAft>
              <a:defRPr sz="2000">
                <a:solidFill>
                  <a:schemeClr val="tx1"/>
                </a:solidFill>
                <a:latin typeface="Arial" charset="0"/>
                <a:ea typeface="ＭＳ Ｐゴシック" charset="0"/>
              </a:defRPr>
            </a:lvl7pPr>
            <a:lvl8pPr marL="3429000" indent="-228600" algn="ctr" eaLnBrk="0" fontAlgn="base" hangingPunct="0">
              <a:spcBef>
                <a:spcPct val="50000"/>
              </a:spcBef>
              <a:spcAft>
                <a:spcPct val="0"/>
              </a:spcAft>
              <a:defRPr sz="2000">
                <a:solidFill>
                  <a:schemeClr val="tx1"/>
                </a:solidFill>
                <a:latin typeface="Arial" charset="0"/>
                <a:ea typeface="ＭＳ Ｐゴシック" charset="0"/>
              </a:defRPr>
            </a:lvl8pPr>
            <a:lvl9pPr marL="3886200" indent="-228600" algn="ctr" eaLnBrk="0" fontAlgn="base" hangingPunct="0">
              <a:spcBef>
                <a:spcPct val="50000"/>
              </a:spcBef>
              <a:spcAft>
                <a:spcPct val="0"/>
              </a:spcAft>
              <a:defRPr sz="2000">
                <a:solidFill>
                  <a:schemeClr val="tx1"/>
                </a:solidFill>
                <a:latin typeface="Arial" charset="0"/>
                <a:ea typeface="ＭＳ Ｐゴシック" charset="0"/>
              </a:defRPr>
            </a:lvl9pPr>
          </a:lstStyle>
          <a:p>
            <a:pPr eaLnBrk="1" hangingPunct="1"/>
            <a:r>
              <a:rPr lang="en-US" sz="1600" dirty="0" smtClean="0">
                <a:latin typeface="Calibri"/>
                <a:cs typeface="Calibri"/>
              </a:rPr>
              <a:t>Requirements </a:t>
            </a:r>
            <a:r>
              <a:rPr lang="en-US" sz="1600" dirty="0">
                <a:latin typeface="Calibri"/>
                <a:cs typeface="Calibri"/>
              </a:rPr>
              <a:t>/ </a:t>
            </a:r>
            <a:r>
              <a:rPr lang="en-US" sz="1600" b="1" dirty="0" smtClean="0">
                <a:latin typeface="Calibri"/>
                <a:cs typeface="Calibri"/>
              </a:rPr>
              <a:t>Design</a:t>
            </a:r>
            <a:r>
              <a:rPr lang="en-US" sz="1600" dirty="0" smtClean="0">
                <a:latin typeface="Calibri"/>
                <a:cs typeface="Calibri"/>
              </a:rPr>
              <a:t> </a:t>
            </a:r>
            <a:r>
              <a:rPr lang="en-US" sz="1600" dirty="0">
                <a:latin typeface="Calibri"/>
                <a:cs typeface="Calibri"/>
              </a:rPr>
              <a:t>/ </a:t>
            </a:r>
            <a:r>
              <a:rPr lang="en-US" sz="1600" dirty="0" smtClean="0">
                <a:latin typeface="Calibri"/>
                <a:cs typeface="Calibri"/>
              </a:rPr>
              <a:t>Management / Quality / Risk</a:t>
            </a:r>
            <a:endParaRPr lang="en-US" sz="1600" dirty="0">
              <a:latin typeface="Calibri"/>
              <a:cs typeface="Calibri"/>
            </a:endParaRPr>
          </a:p>
        </p:txBody>
      </p:sp>
      <p:pic>
        <p:nvPicPr>
          <p:cNvPr id="3" name="Picture 2" descr="inboun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 y="1278754"/>
            <a:ext cx="6662822" cy="5122045"/>
          </a:xfrm>
          <a:prstGeom prst="rect">
            <a:avLst/>
          </a:prstGeom>
        </p:spPr>
      </p:pic>
      <p:sp>
        <p:nvSpPr>
          <p:cNvPr id="8" name="Rectangle 7"/>
          <p:cNvSpPr/>
          <p:nvPr/>
        </p:nvSpPr>
        <p:spPr bwMode="auto">
          <a:xfrm>
            <a:off x="533400" y="1295400"/>
            <a:ext cx="3581400" cy="2133600"/>
          </a:xfrm>
          <a:prstGeom prst="rect">
            <a:avLst/>
          </a:prstGeom>
          <a:solidFill>
            <a:schemeClr val="lt1">
              <a:alpha val="0"/>
            </a:schemeClr>
          </a:solidFill>
          <a:ln>
            <a:solidFill>
              <a:srgbClr val="FF0000"/>
            </a:solidFill>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Tree>
    <p:extLst>
      <p:ext uri="{BB962C8B-B14F-4D97-AF65-F5344CB8AC3E}">
        <p14:creationId xmlns:p14="http://schemas.microsoft.com/office/powerpoint/2010/main" val="3286306456"/>
      </p:ext>
    </p:extLst>
  </p:cSld>
  <p:clrMapOvr>
    <a:masterClrMapping/>
  </p:clrMapOvr>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Dynamic Perspective, Persistence Tier</a:t>
            </a:r>
            <a:endParaRPr lang="en-US" dirty="0"/>
          </a:p>
        </p:txBody>
      </p:sp>
      <p:sp>
        <p:nvSpPr>
          <p:cNvPr id="4" name="Slide Number Placeholder 3"/>
          <p:cNvSpPr>
            <a:spLocks noGrp="1"/>
          </p:cNvSpPr>
          <p:nvPr>
            <p:ph type="sldNum" sz="quarter" idx="10"/>
          </p:nvPr>
        </p:nvSpPr>
        <p:spPr/>
        <p:txBody>
          <a:bodyPr/>
          <a:lstStyle/>
          <a:p>
            <a:fld id="{8BE75BF4-F827-664A-A667-67002CB07057}" type="slidenum">
              <a:rPr lang="en-US" smtClean="0"/>
              <a:pPr/>
              <a:t>76</a:t>
            </a:fld>
            <a:endParaRPr lang="en-US"/>
          </a:p>
        </p:txBody>
      </p:sp>
      <p:sp>
        <p:nvSpPr>
          <p:cNvPr id="5" name="TextBox 12"/>
          <p:cNvSpPr txBox="1">
            <a:spLocks noChangeArrowheads="1"/>
          </p:cNvSpPr>
          <p:nvPr/>
        </p:nvSpPr>
        <p:spPr bwMode="auto">
          <a:xfrm>
            <a:off x="4267200" y="457200"/>
            <a:ext cx="46482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Arial" charset="0"/>
                <a:ea typeface="ＭＳ Ｐゴシック" charset="0"/>
                <a:cs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algn="ctr" eaLnBrk="0" fontAlgn="base" hangingPunct="0">
              <a:spcBef>
                <a:spcPct val="50000"/>
              </a:spcBef>
              <a:spcAft>
                <a:spcPct val="0"/>
              </a:spcAft>
              <a:defRPr sz="2000">
                <a:solidFill>
                  <a:schemeClr val="tx1"/>
                </a:solidFill>
                <a:latin typeface="Arial" charset="0"/>
                <a:ea typeface="ＭＳ Ｐゴシック" charset="0"/>
              </a:defRPr>
            </a:lvl6pPr>
            <a:lvl7pPr marL="2971800" indent="-228600" algn="ctr" eaLnBrk="0" fontAlgn="base" hangingPunct="0">
              <a:spcBef>
                <a:spcPct val="50000"/>
              </a:spcBef>
              <a:spcAft>
                <a:spcPct val="0"/>
              </a:spcAft>
              <a:defRPr sz="2000">
                <a:solidFill>
                  <a:schemeClr val="tx1"/>
                </a:solidFill>
                <a:latin typeface="Arial" charset="0"/>
                <a:ea typeface="ＭＳ Ｐゴシック" charset="0"/>
              </a:defRPr>
            </a:lvl7pPr>
            <a:lvl8pPr marL="3429000" indent="-228600" algn="ctr" eaLnBrk="0" fontAlgn="base" hangingPunct="0">
              <a:spcBef>
                <a:spcPct val="50000"/>
              </a:spcBef>
              <a:spcAft>
                <a:spcPct val="0"/>
              </a:spcAft>
              <a:defRPr sz="2000">
                <a:solidFill>
                  <a:schemeClr val="tx1"/>
                </a:solidFill>
                <a:latin typeface="Arial" charset="0"/>
                <a:ea typeface="ＭＳ Ｐゴシック" charset="0"/>
              </a:defRPr>
            </a:lvl8pPr>
            <a:lvl9pPr marL="3886200" indent="-228600" algn="ctr" eaLnBrk="0" fontAlgn="base" hangingPunct="0">
              <a:spcBef>
                <a:spcPct val="50000"/>
              </a:spcBef>
              <a:spcAft>
                <a:spcPct val="0"/>
              </a:spcAft>
              <a:defRPr sz="2000">
                <a:solidFill>
                  <a:schemeClr val="tx1"/>
                </a:solidFill>
                <a:latin typeface="Arial" charset="0"/>
                <a:ea typeface="ＭＳ Ｐゴシック" charset="0"/>
              </a:defRPr>
            </a:lvl9pPr>
          </a:lstStyle>
          <a:p>
            <a:pPr eaLnBrk="1" hangingPunct="1"/>
            <a:r>
              <a:rPr lang="en-US" sz="1600" dirty="0" smtClean="0">
                <a:latin typeface="Calibri"/>
                <a:cs typeface="Calibri"/>
              </a:rPr>
              <a:t>Requirements </a:t>
            </a:r>
            <a:r>
              <a:rPr lang="en-US" sz="1600" dirty="0">
                <a:latin typeface="Calibri"/>
                <a:cs typeface="Calibri"/>
              </a:rPr>
              <a:t>/ </a:t>
            </a:r>
            <a:r>
              <a:rPr lang="en-US" sz="1600" b="1" dirty="0" smtClean="0">
                <a:latin typeface="Calibri"/>
                <a:cs typeface="Calibri"/>
              </a:rPr>
              <a:t>Design</a:t>
            </a:r>
            <a:r>
              <a:rPr lang="en-US" sz="1600" dirty="0" smtClean="0">
                <a:latin typeface="Calibri"/>
                <a:cs typeface="Calibri"/>
              </a:rPr>
              <a:t> </a:t>
            </a:r>
            <a:r>
              <a:rPr lang="en-US" sz="1600" dirty="0">
                <a:latin typeface="Calibri"/>
                <a:cs typeface="Calibri"/>
              </a:rPr>
              <a:t>/ </a:t>
            </a:r>
            <a:r>
              <a:rPr lang="en-US" sz="1600" dirty="0" smtClean="0">
                <a:latin typeface="Calibri"/>
                <a:cs typeface="Calibri"/>
              </a:rPr>
              <a:t>Management / Quality / Risk</a:t>
            </a:r>
            <a:endParaRPr lang="en-US" sz="1600" dirty="0">
              <a:latin typeface="Calibri"/>
              <a:cs typeface="Calibri"/>
            </a:endParaRPr>
          </a:p>
        </p:txBody>
      </p:sp>
      <p:pic>
        <p:nvPicPr>
          <p:cNvPr id="3" name="Picture 2" descr="data.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 y="1251465"/>
            <a:ext cx="6825082" cy="4996935"/>
          </a:xfrm>
          <a:prstGeom prst="rect">
            <a:avLst/>
          </a:prstGeom>
        </p:spPr>
      </p:pic>
    </p:spTree>
    <p:extLst>
      <p:ext uri="{BB962C8B-B14F-4D97-AF65-F5344CB8AC3E}">
        <p14:creationId xmlns:p14="http://schemas.microsoft.com/office/powerpoint/2010/main" val="132559240"/>
      </p:ext>
    </p:extLst>
  </p:cSld>
  <p:clrMapOvr>
    <a:masterClrMapping/>
  </p:clrMapOvr>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Physical Perspective, Allocation View</a:t>
            </a:r>
            <a:endParaRPr lang="en-US" dirty="0"/>
          </a:p>
        </p:txBody>
      </p:sp>
      <p:sp>
        <p:nvSpPr>
          <p:cNvPr id="4" name="Slide Number Placeholder 3"/>
          <p:cNvSpPr>
            <a:spLocks noGrp="1"/>
          </p:cNvSpPr>
          <p:nvPr>
            <p:ph type="sldNum" sz="quarter" idx="10"/>
          </p:nvPr>
        </p:nvSpPr>
        <p:spPr/>
        <p:txBody>
          <a:bodyPr/>
          <a:lstStyle/>
          <a:p>
            <a:fld id="{8BE75BF4-F827-664A-A667-67002CB07057}" type="slidenum">
              <a:rPr lang="en-US" smtClean="0"/>
              <a:pPr/>
              <a:t>77</a:t>
            </a:fld>
            <a:endParaRPr lang="en-US"/>
          </a:p>
        </p:txBody>
      </p:sp>
      <p:sp>
        <p:nvSpPr>
          <p:cNvPr id="5" name="TextBox 12"/>
          <p:cNvSpPr txBox="1">
            <a:spLocks noChangeArrowheads="1"/>
          </p:cNvSpPr>
          <p:nvPr/>
        </p:nvSpPr>
        <p:spPr bwMode="auto">
          <a:xfrm>
            <a:off x="4267200" y="457200"/>
            <a:ext cx="46482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Arial" charset="0"/>
                <a:ea typeface="ＭＳ Ｐゴシック" charset="0"/>
                <a:cs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algn="ctr" eaLnBrk="0" fontAlgn="base" hangingPunct="0">
              <a:spcBef>
                <a:spcPct val="50000"/>
              </a:spcBef>
              <a:spcAft>
                <a:spcPct val="0"/>
              </a:spcAft>
              <a:defRPr sz="2000">
                <a:solidFill>
                  <a:schemeClr val="tx1"/>
                </a:solidFill>
                <a:latin typeface="Arial" charset="0"/>
                <a:ea typeface="ＭＳ Ｐゴシック" charset="0"/>
              </a:defRPr>
            </a:lvl6pPr>
            <a:lvl7pPr marL="2971800" indent="-228600" algn="ctr" eaLnBrk="0" fontAlgn="base" hangingPunct="0">
              <a:spcBef>
                <a:spcPct val="50000"/>
              </a:spcBef>
              <a:spcAft>
                <a:spcPct val="0"/>
              </a:spcAft>
              <a:defRPr sz="2000">
                <a:solidFill>
                  <a:schemeClr val="tx1"/>
                </a:solidFill>
                <a:latin typeface="Arial" charset="0"/>
                <a:ea typeface="ＭＳ Ｐゴシック" charset="0"/>
              </a:defRPr>
            </a:lvl7pPr>
            <a:lvl8pPr marL="3429000" indent="-228600" algn="ctr" eaLnBrk="0" fontAlgn="base" hangingPunct="0">
              <a:spcBef>
                <a:spcPct val="50000"/>
              </a:spcBef>
              <a:spcAft>
                <a:spcPct val="0"/>
              </a:spcAft>
              <a:defRPr sz="2000">
                <a:solidFill>
                  <a:schemeClr val="tx1"/>
                </a:solidFill>
                <a:latin typeface="Arial" charset="0"/>
                <a:ea typeface="ＭＳ Ｐゴシック" charset="0"/>
              </a:defRPr>
            </a:lvl8pPr>
            <a:lvl9pPr marL="3886200" indent="-228600" algn="ctr" eaLnBrk="0" fontAlgn="base" hangingPunct="0">
              <a:spcBef>
                <a:spcPct val="50000"/>
              </a:spcBef>
              <a:spcAft>
                <a:spcPct val="0"/>
              </a:spcAft>
              <a:defRPr sz="2000">
                <a:solidFill>
                  <a:schemeClr val="tx1"/>
                </a:solidFill>
                <a:latin typeface="Arial" charset="0"/>
                <a:ea typeface="ＭＳ Ｐゴシック" charset="0"/>
              </a:defRPr>
            </a:lvl9pPr>
          </a:lstStyle>
          <a:p>
            <a:pPr eaLnBrk="1" hangingPunct="1"/>
            <a:r>
              <a:rPr lang="en-US" sz="1600" dirty="0" smtClean="0">
                <a:latin typeface="Calibri"/>
                <a:cs typeface="Calibri"/>
              </a:rPr>
              <a:t>Requirements </a:t>
            </a:r>
            <a:r>
              <a:rPr lang="en-US" sz="1600" dirty="0">
                <a:latin typeface="Calibri"/>
                <a:cs typeface="Calibri"/>
              </a:rPr>
              <a:t>/ </a:t>
            </a:r>
            <a:r>
              <a:rPr lang="en-US" sz="1600" b="1" dirty="0" smtClean="0">
                <a:latin typeface="Calibri"/>
                <a:cs typeface="Calibri"/>
              </a:rPr>
              <a:t>Design</a:t>
            </a:r>
            <a:r>
              <a:rPr lang="en-US" sz="1600" dirty="0" smtClean="0">
                <a:latin typeface="Calibri"/>
                <a:cs typeface="Calibri"/>
              </a:rPr>
              <a:t> </a:t>
            </a:r>
            <a:r>
              <a:rPr lang="en-US" sz="1600" dirty="0">
                <a:latin typeface="Calibri"/>
                <a:cs typeface="Calibri"/>
              </a:rPr>
              <a:t>/ </a:t>
            </a:r>
            <a:r>
              <a:rPr lang="en-US" sz="1600" dirty="0" smtClean="0">
                <a:latin typeface="Calibri"/>
                <a:cs typeface="Calibri"/>
              </a:rPr>
              <a:t>Management / Quality / Risk</a:t>
            </a:r>
            <a:endParaRPr lang="en-US" sz="1600" dirty="0">
              <a:latin typeface="Calibri"/>
              <a:cs typeface="Calibri"/>
            </a:endParaRPr>
          </a:p>
        </p:txBody>
      </p:sp>
      <p:pic>
        <p:nvPicPr>
          <p:cNvPr id="3" name="Picture 2" descr="Untitle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 y="1371599"/>
            <a:ext cx="6476999" cy="4927771"/>
          </a:xfrm>
          <a:prstGeom prst="rect">
            <a:avLst/>
          </a:prstGeom>
        </p:spPr>
      </p:pic>
    </p:spTree>
    <p:extLst>
      <p:ext uri="{BB962C8B-B14F-4D97-AF65-F5344CB8AC3E}">
        <p14:creationId xmlns:p14="http://schemas.microsoft.com/office/powerpoint/2010/main" val="1598109064"/>
      </p:ext>
    </p:extLst>
  </p:cSld>
  <p:clrMapOvr>
    <a:masterClrMapping/>
  </p:clrMapOvr>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Static Perspective, Protocol Gateway API</a:t>
            </a:r>
            <a:endParaRPr lang="en-US" dirty="0"/>
          </a:p>
        </p:txBody>
      </p:sp>
      <p:sp>
        <p:nvSpPr>
          <p:cNvPr id="4" name="Slide Number Placeholder 3"/>
          <p:cNvSpPr>
            <a:spLocks noGrp="1"/>
          </p:cNvSpPr>
          <p:nvPr>
            <p:ph type="sldNum" sz="quarter" idx="10"/>
          </p:nvPr>
        </p:nvSpPr>
        <p:spPr/>
        <p:txBody>
          <a:bodyPr/>
          <a:lstStyle/>
          <a:p>
            <a:fld id="{8BE75BF4-F827-664A-A667-67002CB07057}" type="slidenum">
              <a:rPr lang="en-US" smtClean="0"/>
              <a:pPr/>
              <a:t>78</a:t>
            </a:fld>
            <a:endParaRPr lang="en-US"/>
          </a:p>
        </p:txBody>
      </p:sp>
      <p:sp>
        <p:nvSpPr>
          <p:cNvPr id="5" name="TextBox 12"/>
          <p:cNvSpPr txBox="1">
            <a:spLocks noChangeArrowheads="1"/>
          </p:cNvSpPr>
          <p:nvPr/>
        </p:nvSpPr>
        <p:spPr bwMode="auto">
          <a:xfrm>
            <a:off x="4267200" y="457200"/>
            <a:ext cx="46482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Arial" charset="0"/>
                <a:ea typeface="ＭＳ Ｐゴシック" charset="0"/>
                <a:cs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algn="ctr" eaLnBrk="0" fontAlgn="base" hangingPunct="0">
              <a:spcBef>
                <a:spcPct val="50000"/>
              </a:spcBef>
              <a:spcAft>
                <a:spcPct val="0"/>
              </a:spcAft>
              <a:defRPr sz="2000">
                <a:solidFill>
                  <a:schemeClr val="tx1"/>
                </a:solidFill>
                <a:latin typeface="Arial" charset="0"/>
                <a:ea typeface="ＭＳ Ｐゴシック" charset="0"/>
              </a:defRPr>
            </a:lvl6pPr>
            <a:lvl7pPr marL="2971800" indent="-228600" algn="ctr" eaLnBrk="0" fontAlgn="base" hangingPunct="0">
              <a:spcBef>
                <a:spcPct val="50000"/>
              </a:spcBef>
              <a:spcAft>
                <a:spcPct val="0"/>
              </a:spcAft>
              <a:defRPr sz="2000">
                <a:solidFill>
                  <a:schemeClr val="tx1"/>
                </a:solidFill>
                <a:latin typeface="Arial" charset="0"/>
                <a:ea typeface="ＭＳ Ｐゴシック" charset="0"/>
              </a:defRPr>
            </a:lvl7pPr>
            <a:lvl8pPr marL="3429000" indent="-228600" algn="ctr" eaLnBrk="0" fontAlgn="base" hangingPunct="0">
              <a:spcBef>
                <a:spcPct val="50000"/>
              </a:spcBef>
              <a:spcAft>
                <a:spcPct val="0"/>
              </a:spcAft>
              <a:defRPr sz="2000">
                <a:solidFill>
                  <a:schemeClr val="tx1"/>
                </a:solidFill>
                <a:latin typeface="Arial" charset="0"/>
                <a:ea typeface="ＭＳ Ｐゴシック" charset="0"/>
              </a:defRPr>
            </a:lvl8pPr>
            <a:lvl9pPr marL="3886200" indent="-228600" algn="ctr" eaLnBrk="0" fontAlgn="base" hangingPunct="0">
              <a:spcBef>
                <a:spcPct val="50000"/>
              </a:spcBef>
              <a:spcAft>
                <a:spcPct val="0"/>
              </a:spcAft>
              <a:defRPr sz="2000">
                <a:solidFill>
                  <a:schemeClr val="tx1"/>
                </a:solidFill>
                <a:latin typeface="Arial" charset="0"/>
                <a:ea typeface="ＭＳ Ｐゴシック" charset="0"/>
              </a:defRPr>
            </a:lvl9pPr>
          </a:lstStyle>
          <a:p>
            <a:pPr eaLnBrk="1" hangingPunct="1"/>
            <a:r>
              <a:rPr lang="en-US" sz="1600" dirty="0" smtClean="0">
                <a:latin typeface="Calibri"/>
                <a:cs typeface="Calibri"/>
              </a:rPr>
              <a:t>Requirements </a:t>
            </a:r>
            <a:r>
              <a:rPr lang="en-US" sz="1600" dirty="0">
                <a:latin typeface="Calibri"/>
                <a:cs typeface="Calibri"/>
              </a:rPr>
              <a:t>/ </a:t>
            </a:r>
            <a:r>
              <a:rPr lang="en-US" sz="1600" b="1" dirty="0" smtClean="0">
                <a:latin typeface="Calibri"/>
                <a:cs typeface="Calibri"/>
              </a:rPr>
              <a:t>Design</a:t>
            </a:r>
            <a:r>
              <a:rPr lang="en-US" sz="1600" dirty="0" smtClean="0">
                <a:latin typeface="Calibri"/>
                <a:cs typeface="Calibri"/>
              </a:rPr>
              <a:t> </a:t>
            </a:r>
            <a:r>
              <a:rPr lang="en-US" sz="1600" dirty="0">
                <a:latin typeface="Calibri"/>
                <a:cs typeface="Calibri"/>
              </a:rPr>
              <a:t>/ </a:t>
            </a:r>
            <a:r>
              <a:rPr lang="en-US" sz="1600" dirty="0" smtClean="0">
                <a:latin typeface="Calibri"/>
                <a:cs typeface="Calibri"/>
              </a:rPr>
              <a:t>Management / Quality / Risk</a:t>
            </a:r>
            <a:endParaRPr lang="en-US" sz="1600" dirty="0">
              <a:latin typeface="Calibri"/>
              <a:cs typeface="Calibri"/>
            </a:endParaRPr>
          </a:p>
        </p:txBody>
      </p:sp>
      <p:pic>
        <p:nvPicPr>
          <p:cNvPr id="3" name="Picture 2" descr="gateway.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4612" y="1371600"/>
            <a:ext cx="7853588" cy="4750411"/>
          </a:xfrm>
          <a:prstGeom prst="rect">
            <a:avLst/>
          </a:prstGeom>
        </p:spPr>
      </p:pic>
    </p:spTree>
    <p:extLst>
      <p:ext uri="{BB962C8B-B14F-4D97-AF65-F5344CB8AC3E}">
        <p14:creationId xmlns:p14="http://schemas.microsoft.com/office/powerpoint/2010/main" val="1859011661"/>
      </p:ext>
    </p:extLst>
  </p:cSld>
  <p:clrMapOvr>
    <a:masterClrMapping/>
  </p:clrMapOvr>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Static Perspective, Protocol Gateway API</a:t>
            </a:r>
            <a:endParaRPr lang="en-US" dirty="0"/>
          </a:p>
        </p:txBody>
      </p:sp>
      <p:sp>
        <p:nvSpPr>
          <p:cNvPr id="4" name="Slide Number Placeholder 3"/>
          <p:cNvSpPr>
            <a:spLocks noGrp="1"/>
          </p:cNvSpPr>
          <p:nvPr>
            <p:ph type="sldNum" sz="quarter" idx="10"/>
          </p:nvPr>
        </p:nvSpPr>
        <p:spPr/>
        <p:txBody>
          <a:bodyPr/>
          <a:lstStyle/>
          <a:p>
            <a:fld id="{8BE75BF4-F827-664A-A667-67002CB07057}" type="slidenum">
              <a:rPr lang="en-US" smtClean="0"/>
              <a:pPr/>
              <a:t>79</a:t>
            </a:fld>
            <a:endParaRPr lang="en-US"/>
          </a:p>
        </p:txBody>
      </p:sp>
      <p:sp>
        <p:nvSpPr>
          <p:cNvPr id="5" name="TextBox 12"/>
          <p:cNvSpPr txBox="1">
            <a:spLocks noChangeArrowheads="1"/>
          </p:cNvSpPr>
          <p:nvPr/>
        </p:nvSpPr>
        <p:spPr bwMode="auto">
          <a:xfrm>
            <a:off x="4267200" y="457200"/>
            <a:ext cx="46482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Arial" charset="0"/>
                <a:ea typeface="ＭＳ Ｐゴシック" charset="0"/>
                <a:cs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algn="ctr" eaLnBrk="0" fontAlgn="base" hangingPunct="0">
              <a:spcBef>
                <a:spcPct val="50000"/>
              </a:spcBef>
              <a:spcAft>
                <a:spcPct val="0"/>
              </a:spcAft>
              <a:defRPr sz="2000">
                <a:solidFill>
                  <a:schemeClr val="tx1"/>
                </a:solidFill>
                <a:latin typeface="Arial" charset="0"/>
                <a:ea typeface="ＭＳ Ｐゴシック" charset="0"/>
              </a:defRPr>
            </a:lvl6pPr>
            <a:lvl7pPr marL="2971800" indent="-228600" algn="ctr" eaLnBrk="0" fontAlgn="base" hangingPunct="0">
              <a:spcBef>
                <a:spcPct val="50000"/>
              </a:spcBef>
              <a:spcAft>
                <a:spcPct val="0"/>
              </a:spcAft>
              <a:defRPr sz="2000">
                <a:solidFill>
                  <a:schemeClr val="tx1"/>
                </a:solidFill>
                <a:latin typeface="Arial" charset="0"/>
                <a:ea typeface="ＭＳ Ｐゴシック" charset="0"/>
              </a:defRPr>
            </a:lvl7pPr>
            <a:lvl8pPr marL="3429000" indent="-228600" algn="ctr" eaLnBrk="0" fontAlgn="base" hangingPunct="0">
              <a:spcBef>
                <a:spcPct val="50000"/>
              </a:spcBef>
              <a:spcAft>
                <a:spcPct val="0"/>
              </a:spcAft>
              <a:defRPr sz="2000">
                <a:solidFill>
                  <a:schemeClr val="tx1"/>
                </a:solidFill>
                <a:latin typeface="Arial" charset="0"/>
                <a:ea typeface="ＭＳ Ｐゴシック" charset="0"/>
              </a:defRPr>
            </a:lvl8pPr>
            <a:lvl9pPr marL="3886200" indent="-228600" algn="ctr" eaLnBrk="0" fontAlgn="base" hangingPunct="0">
              <a:spcBef>
                <a:spcPct val="50000"/>
              </a:spcBef>
              <a:spcAft>
                <a:spcPct val="0"/>
              </a:spcAft>
              <a:defRPr sz="2000">
                <a:solidFill>
                  <a:schemeClr val="tx1"/>
                </a:solidFill>
                <a:latin typeface="Arial" charset="0"/>
                <a:ea typeface="ＭＳ Ｐゴシック" charset="0"/>
              </a:defRPr>
            </a:lvl9pPr>
          </a:lstStyle>
          <a:p>
            <a:pPr eaLnBrk="1" hangingPunct="1"/>
            <a:r>
              <a:rPr lang="en-US" sz="1600" dirty="0" smtClean="0">
                <a:latin typeface="Calibri"/>
                <a:cs typeface="Calibri"/>
              </a:rPr>
              <a:t>Requirements </a:t>
            </a:r>
            <a:r>
              <a:rPr lang="en-US" sz="1600" dirty="0">
                <a:latin typeface="Calibri"/>
                <a:cs typeface="Calibri"/>
              </a:rPr>
              <a:t>/ </a:t>
            </a:r>
            <a:r>
              <a:rPr lang="en-US" sz="1600" b="1" dirty="0" smtClean="0">
                <a:latin typeface="Calibri"/>
                <a:cs typeface="Calibri"/>
              </a:rPr>
              <a:t>Design</a:t>
            </a:r>
            <a:r>
              <a:rPr lang="en-US" sz="1600" dirty="0" smtClean="0">
                <a:latin typeface="Calibri"/>
                <a:cs typeface="Calibri"/>
              </a:rPr>
              <a:t> </a:t>
            </a:r>
            <a:r>
              <a:rPr lang="en-US" sz="1600" dirty="0">
                <a:latin typeface="Calibri"/>
                <a:cs typeface="Calibri"/>
              </a:rPr>
              <a:t>/ </a:t>
            </a:r>
            <a:r>
              <a:rPr lang="en-US" sz="1600" dirty="0" smtClean="0">
                <a:latin typeface="Calibri"/>
                <a:cs typeface="Calibri"/>
              </a:rPr>
              <a:t>Management / Quality / Risk</a:t>
            </a:r>
            <a:endParaRPr lang="en-US" sz="1600" dirty="0">
              <a:latin typeface="Calibri"/>
              <a:cs typeface="Calibri"/>
            </a:endParaRPr>
          </a:p>
        </p:txBody>
      </p:sp>
      <p:pic>
        <p:nvPicPr>
          <p:cNvPr id="3" name="Picture 2" descr="gateway.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4612" y="1371600"/>
            <a:ext cx="7853588" cy="4750411"/>
          </a:xfrm>
          <a:prstGeom prst="rect">
            <a:avLst/>
          </a:prstGeom>
        </p:spPr>
      </p:pic>
      <p:sp>
        <p:nvSpPr>
          <p:cNvPr id="6" name="Rectangle 5"/>
          <p:cNvSpPr/>
          <p:nvPr/>
        </p:nvSpPr>
        <p:spPr bwMode="auto">
          <a:xfrm>
            <a:off x="2209800" y="1371600"/>
            <a:ext cx="4419600" cy="1295400"/>
          </a:xfrm>
          <a:prstGeom prst="rect">
            <a:avLst/>
          </a:prstGeom>
          <a:solidFill>
            <a:schemeClr val="lt1">
              <a:alpha val="0"/>
            </a:schemeClr>
          </a:solidFill>
          <a:ln>
            <a:solidFill>
              <a:srgbClr val="FF0000"/>
            </a:solidFill>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Tree>
    <p:extLst>
      <p:ext uri="{BB962C8B-B14F-4D97-AF65-F5344CB8AC3E}">
        <p14:creationId xmlns:p14="http://schemas.microsoft.com/office/powerpoint/2010/main" val="3006402151"/>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 Context – Demand Response</a:t>
            </a:r>
            <a:endParaRPr lang="en-US" dirty="0"/>
          </a:p>
        </p:txBody>
      </p:sp>
      <p:sp>
        <p:nvSpPr>
          <p:cNvPr id="3" name="Content Placeholder 2"/>
          <p:cNvSpPr>
            <a:spLocks noGrp="1"/>
          </p:cNvSpPr>
          <p:nvPr>
            <p:ph idx="1"/>
          </p:nvPr>
        </p:nvSpPr>
        <p:spPr/>
        <p:txBody>
          <a:bodyPr/>
          <a:lstStyle/>
          <a:p>
            <a:r>
              <a:rPr lang="en-US" sz="2400" dirty="0" smtClean="0"/>
              <a:t>Active steps need to be taken when there is a disparity between energy demand and energy capacity.</a:t>
            </a:r>
          </a:p>
          <a:p>
            <a:r>
              <a:rPr lang="en-US" sz="2400" dirty="0" err="1" smtClean="0"/>
              <a:t>EnerNOC</a:t>
            </a:r>
            <a:r>
              <a:rPr lang="en-US" sz="2400" dirty="0" smtClean="0"/>
              <a:t> </a:t>
            </a:r>
            <a:r>
              <a:rPr lang="en-US" sz="2400" dirty="0"/>
              <a:t>i</a:t>
            </a:r>
            <a:r>
              <a:rPr lang="en-US" sz="2400" dirty="0" smtClean="0"/>
              <a:t>s an aggregator between utility companies and end-users. </a:t>
            </a:r>
          </a:p>
          <a:p>
            <a:r>
              <a:rPr lang="en-US" sz="2400" dirty="0" smtClean="0"/>
              <a:t>Open Automated Demand Response (OpenADR) is a draft standard describing an information and communication model for managing end-users.</a:t>
            </a:r>
            <a:endParaRPr lang="en-US" sz="2400" dirty="0"/>
          </a:p>
        </p:txBody>
      </p:sp>
      <p:sp>
        <p:nvSpPr>
          <p:cNvPr id="4" name="Slide Number Placeholder 3"/>
          <p:cNvSpPr>
            <a:spLocks noGrp="1"/>
          </p:cNvSpPr>
          <p:nvPr>
            <p:ph type="sldNum" sz="quarter" idx="10"/>
          </p:nvPr>
        </p:nvSpPr>
        <p:spPr/>
        <p:txBody>
          <a:bodyPr/>
          <a:lstStyle/>
          <a:p>
            <a:fld id="{8BE75BF4-F827-664A-A667-67002CB07057}" type="slidenum">
              <a:rPr lang="en-US" smtClean="0"/>
              <a:pPr/>
              <a:t>8</a:t>
            </a:fld>
            <a:endParaRPr lang="en-US"/>
          </a:p>
        </p:txBody>
      </p:sp>
    </p:spTree>
    <p:extLst>
      <p:ext uri="{BB962C8B-B14F-4D97-AF65-F5344CB8AC3E}">
        <p14:creationId xmlns:p14="http://schemas.microsoft.com/office/powerpoint/2010/main" val="1136298291"/>
      </p:ext>
    </p:extLst>
  </p:cSld>
  <p:clrMapOvr>
    <a:masterClrMapping/>
  </p:clrMapOvr>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Static Perspective, Protocol Gateway API</a:t>
            </a:r>
            <a:endParaRPr lang="en-US" dirty="0"/>
          </a:p>
        </p:txBody>
      </p:sp>
      <p:sp>
        <p:nvSpPr>
          <p:cNvPr id="4" name="Slide Number Placeholder 3"/>
          <p:cNvSpPr>
            <a:spLocks noGrp="1"/>
          </p:cNvSpPr>
          <p:nvPr>
            <p:ph type="sldNum" sz="quarter" idx="10"/>
          </p:nvPr>
        </p:nvSpPr>
        <p:spPr/>
        <p:txBody>
          <a:bodyPr/>
          <a:lstStyle/>
          <a:p>
            <a:fld id="{8BE75BF4-F827-664A-A667-67002CB07057}" type="slidenum">
              <a:rPr lang="en-US" smtClean="0"/>
              <a:pPr/>
              <a:t>80</a:t>
            </a:fld>
            <a:endParaRPr lang="en-US"/>
          </a:p>
        </p:txBody>
      </p:sp>
      <p:sp>
        <p:nvSpPr>
          <p:cNvPr id="5" name="TextBox 12"/>
          <p:cNvSpPr txBox="1">
            <a:spLocks noChangeArrowheads="1"/>
          </p:cNvSpPr>
          <p:nvPr/>
        </p:nvSpPr>
        <p:spPr bwMode="auto">
          <a:xfrm>
            <a:off x="4267200" y="457200"/>
            <a:ext cx="46482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Arial" charset="0"/>
                <a:ea typeface="ＭＳ Ｐゴシック" charset="0"/>
                <a:cs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algn="ctr" eaLnBrk="0" fontAlgn="base" hangingPunct="0">
              <a:spcBef>
                <a:spcPct val="50000"/>
              </a:spcBef>
              <a:spcAft>
                <a:spcPct val="0"/>
              </a:spcAft>
              <a:defRPr sz="2000">
                <a:solidFill>
                  <a:schemeClr val="tx1"/>
                </a:solidFill>
                <a:latin typeface="Arial" charset="0"/>
                <a:ea typeface="ＭＳ Ｐゴシック" charset="0"/>
              </a:defRPr>
            </a:lvl6pPr>
            <a:lvl7pPr marL="2971800" indent="-228600" algn="ctr" eaLnBrk="0" fontAlgn="base" hangingPunct="0">
              <a:spcBef>
                <a:spcPct val="50000"/>
              </a:spcBef>
              <a:spcAft>
                <a:spcPct val="0"/>
              </a:spcAft>
              <a:defRPr sz="2000">
                <a:solidFill>
                  <a:schemeClr val="tx1"/>
                </a:solidFill>
                <a:latin typeface="Arial" charset="0"/>
                <a:ea typeface="ＭＳ Ｐゴシック" charset="0"/>
              </a:defRPr>
            </a:lvl7pPr>
            <a:lvl8pPr marL="3429000" indent="-228600" algn="ctr" eaLnBrk="0" fontAlgn="base" hangingPunct="0">
              <a:spcBef>
                <a:spcPct val="50000"/>
              </a:spcBef>
              <a:spcAft>
                <a:spcPct val="0"/>
              </a:spcAft>
              <a:defRPr sz="2000">
                <a:solidFill>
                  <a:schemeClr val="tx1"/>
                </a:solidFill>
                <a:latin typeface="Arial" charset="0"/>
                <a:ea typeface="ＭＳ Ｐゴシック" charset="0"/>
              </a:defRPr>
            </a:lvl8pPr>
            <a:lvl9pPr marL="3886200" indent="-228600" algn="ctr" eaLnBrk="0" fontAlgn="base" hangingPunct="0">
              <a:spcBef>
                <a:spcPct val="50000"/>
              </a:spcBef>
              <a:spcAft>
                <a:spcPct val="0"/>
              </a:spcAft>
              <a:defRPr sz="2000">
                <a:solidFill>
                  <a:schemeClr val="tx1"/>
                </a:solidFill>
                <a:latin typeface="Arial" charset="0"/>
                <a:ea typeface="ＭＳ Ｐゴシック" charset="0"/>
              </a:defRPr>
            </a:lvl9pPr>
          </a:lstStyle>
          <a:p>
            <a:pPr eaLnBrk="1" hangingPunct="1"/>
            <a:r>
              <a:rPr lang="en-US" sz="1600" dirty="0" smtClean="0">
                <a:latin typeface="Calibri"/>
                <a:cs typeface="Calibri"/>
              </a:rPr>
              <a:t>Requirements </a:t>
            </a:r>
            <a:r>
              <a:rPr lang="en-US" sz="1600" dirty="0">
                <a:latin typeface="Calibri"/>
                <a:cs typeface="Calibri"/>
              </a:rPr>
              <a:t>/ </a:t>
            </a:r>
            <a:r>
              <a:rPr lang="en-US" sz="1600" b="1" dirty="0" smtClean="0">
                <a:latin typeface="Calibri"/>
                <a:cs typeface="Calibri"/>
              </a:rPr>
              <a:t>Design</a:t>
            </a:r>
            <a:r>
              <a:rPr lang="en-US" sz="1600" dirty="0" smtClean="0">
                <a:latin typeface="Calibri"/>
                <a:cs typeface="Calibri"/>
              </a:rPr>
              <a:t> </a:t>
            </a:r>
            <a:r>
              <a:rPr lang="en-US" sz="1600" dirty="0">
                <a:latin typeface="Calibri"/>
                <a:cs typeface="Calibri"/>
              </a:rPr>
              <a:t>/ </a:t>
            </a:r>
            <a:r>
              <a:rPr lang="en-US" sz="1600" dirty="0" smtClean="0">
                <a:latin typeface="Calibri"/>
                <a:cs typeface="Calibri"/>
              </a:rPr>
              <a:t>Management / Quality / Risk</a:t>
            </a:r>
            <a:endParaRPr lang="en-US" sz="1600" dirty="0">
              <a:latin typeface="Calibri"/>
              <a:cs typeface="Calibri"/>
            </a:endParaRPr>
          </a:p>
        </p:txBody>
      </p:sp>
      <p:pic>
        <p:nvPicPr>
          <p:cNvPr id="3" name="Picture 2" descr="gateway.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4612" y="1371600"/>
            <a:ext cx="7853588" cy="4750411"/>
          </a:xfrm>
          <a:prstGeom prst="rect">
            <a:avLst/>
          </a:prstGeom>
        </p:spPr>
      </p:pic>
      <p:sp>
        <p:nvSpPr>
          <p:cNvPr id="6" name="Rectangle 5"/>
          <p:cNvSpPr/>
          <p:nvPr/>
        </p:nvSpPr>
        <p:spPr bwMode="auto">
          <a:xfrm>
            <a:off x="2209800" y="2667000"/>
            <a:ext cx="4495800" cy="3505200"/>
          </a:xfrm>
          <a:prstGeom prst="rect">
            <a:avLst/>
          </a:prstGeom>
          <a:solidFill>
            <a:schemeClr val="lt1">
              <a:alpha val="0"/>
            </a:schemeClr>
          </a:solidFill>
          <a:ln>
            <a:solidFill>
              <a:srgbClr val="FF0000"/>
            </a:solidFill>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Tree>
    <p:extLst>
      <p:ext uri="{BB962C8B-B14F-4D97-AF65-F5344CB8AC3E}">
        <p14:creationId xmlns:p14="http://schemas.microsoft.com/office/powerpoint/2010/main" val="1977218900"/>
      </p:ext>
    </p:extLst>
  </p:cSld>
  <p:clrMapOvr>
    <a:masterClrMapping/>
  </p:clrMapOvr>
  <p:timing>
    <p:tnLst>
      <p:par>
        <p:cTn xmlns:p14="http://schemas.microsoft.com/office/powerpoint/2010/mai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QA01 – Scalability Scenario</a:t>
            </a:r>
            <a:endParaRPr lang="en-US"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2971674347"/>
              </p:ext>
            </p:extLst>
          </p:nvPr>
        </p:nvGraphicFramePr>
        <p:xfrm>
          <a:off x="533400" y="1447800"/>
          <a:ext cx="8077200" cy="4490719"/>
        </p:xfrm>
        <a:graphic>
          <a:graphicData uri="http://schemas.openxmlformats.org/drawingml/2006/table">
            <a:tbl>
              <a:tblPr firstRow="1" bandRow="1">
                <a:tableStyleId>{616DA210-FB5B-4158-B5E0-FEB733F419BA}</a:tableStyleId>
              </a:tblPr>
              <a:tblGrid>
                <a:gridCol w="2057400"/>
                <a:gridCol w="6019800"/>
              </a:tblGrid>
              <a:tr h="370840">
                <a:tc>
                  <a:txBody>
                    <a:bodyPr/>
                    <a:lstStyle/>
                    <a:p>
                      <a:r>
                        <a:rPr lang="en-US" dirty="0" smtClean="0"/>
                        <a:t>QA01</a:t>
                      </a:r>
                      <a:endParaRPr lang="en-US" dirty="0"/>
                    </a:p>
                  </a:txBody>
                  <a:tcPr/>
                </a:tc>
                <a:tc>
                  <a:txBody>
                    <a:bodyPr/>
                    <a:lstStyle/>
                    <a:p>
                      <a:r>
                        <a:rPr lang="en-US" dirty="0" smtClean="0"/>
                        <a:t>Scalability</a:t>
                      </a:r>
                      <a:endParaRPr lang="en-US" dirty="0"/>
                    </a:p>
                  </a:txBody>
                  <a:tcPr/>
                </a:tc>
              </a:tr>
              <a:tr h="370840">
                <a:tc>
                  <a:txBody>
                    <a:bodyPr/>
                    <a:lstStyle/>
                    <a:p>
                      <a:r>
                        <a:rPr lang="en-US" b="1" dirty="0" smtClean="0"/>
                        <a:t>Source of Stimulus</a:t>
                      </a:r>
                      <a:endParaRPr lang="en-US" b="1" dirty="0"/>
                    </a:p>
                  </a:txBody>
                  <a:tcPr/>
                </a:tc>
                <a:tc>
                  <a:txBody>
                    <a:bodyPr/>
                    <a:lstStyle/>
                    <a:p>
                      <a:r>
                        <a:rPr lang="en-US" dirty="0" smtClean="0"/>
                        <a:t>An aggregator increases the size of its DR</a:t>
                      </a:r>
                      <a:r>
                        <a:rPr lang="en-US" baseline="0" dirty="0" smtClean="0"/>
                        <a:t> network</a:t>
                      </a:r>
                      <a:endParaRPr lang="en-US" dirty="0"/>
                    </a:p>
                  </a:txBody>
                  <a:tcPr/>
                </a:tc>
              </a:tr>
              <a:tr h="370840">
                <a:tc>
                  <a:txBody>
                    <a:bodyPr/>
                    <a:lstStyle/>
                    <a:p>
                      <a:r>
                        <a:rPr lang="en-US" b="1" dirty="0" smtClean="0"/>
                        <a:t>Stimulus</a:t>
                      </a:r>
                      <a:endParaRPr lang="en-US" b="1" dirty="0"/>
                    </a:p>
                  </a:txBody>
                  <a:tcPr/>
                </a:tc>
                <a:tc>
                  <a:txBody>
                    <a:bodyPr/>
                    <a:lstStyle/>
                    <a:p>
                      <a:r>
                        <a:rPr lang="en-US" dirty="0" smtClean="0"/>
                        <a:t>VTN</a:t>
                      </a:r>
                      <a:r>
                        <a:rPr lang="en-US" baseline="0" dirty="0" smtClean="0"/>
                        <a:t> utilization increases; the number of messages exchanged with VENs increases</a:t>
                      </a:r>
                      <a:endParaRPr lang="en-US" dirty="0"/>
                    </a:p>
                  </a:txBody>
                  <a:tcPr/>
                </a:tc>
              </a:tr>
              <a:tr h="370840">
                <a:tc>
                  <a:txBody>
                    <a:bodyPr/>
                    <a:lstStyle/>
                    <a:p>
                      <a:r>
                        <a:rPr lang="en-US" b="1" dirty="0" smtClean="0"/>
                        <a:t>Environmental</a:t>
                      </a:r>
                    </a:p>
                    <a:p>
                      <a:r>
                        <a:rPr lang="en-US" b="1" dirty="0" smtClean="0"/>
                        <a:t>Conditions</a:t>
                      </a:r>
                      <a:endParaRPr lang="en-US" b="1" dirty="0"/>
                    </a:p>
                  </a:txBody>
                  <a:tcPr/>
                </a:tc>
                <a:tc>
                  <a:txBody>
                    <a:bodyPr/>
                    <a:lstStyle/>
                    <a:p>
                      <a:pPr marL="285750" indent="-285750">
                        <a:buFont typeface="Arial"/>
                        <a:buChar char="•"/>
                      </a:pPr>
                      <a:r>
                        <a:rPr lang="en-US" dirty="0" smtClean="0"/>
                        <a:t>The VTN is at its peak capacity and serving 50,000 VENs</a:t>
                      </a:r>
                    </a:p>
                    <a:p>
                      <a:pPr marL="285750" indent="-285750">
                        <a:buFont typeface="Arial"/>
                        <a:buChar char="•"/>
                      </a:pPr>
                      <a:r>
                        <a:rPr lang="en-US" dirty="0" smtClean="0"/>
                        <a:t>Additional VENs will cause a degradation</a:t>
                      </a:r>
                      <a:r>
                        <a:rPr lang="en-US" baseline="0" dirty="0" smtClean="0"/>
                        <a:t> in response time</a:t>
                      </a:r>
                      <a:endParaRPr lang="en-US" dirty="0"/>
                    </a:p>
                  </a:txBody>
                  <a:tcPr/>
                </a:tc>
              </a:tr>
              <a:tr h="370840">
                <a:tc>
                  <a:txBody>
                    <a:bodyPr/>
                    <a:lstStyle/>
                    <a:p>
                      <a:r>
                        <a:rPr lang="en-US" b="1" dirty="0" smtClean="0"/>
                        <a:t>Architectural Elements</a:t>
                      </a:r>
                      <a:endParaRPr lang="en-US" b="1" dirty="0"/>
                    </a:p>
                  </a:txBody>
                  <a:tcPr/>
                </a:tc>
                <a:tc>
                  <a:txBody>
                    <a:bodyPr/>
                    <a:lstStyle/>
                    <a:p>
                      <a:r>
                        <a:rPr lang="en-US" dirty="0" smtClean="0"/>
                        <a:t>Routing</a:t>
                      </a:r>
                      <a:r>
                        <a:rPr lang="en-US" baseline="0" dirty="0" smtClean="0"/>
                        <a:t> Services Tier, Persistence Tier, Transport Services Tier</a:t>
                      </a:r>
                      <a:endParaRPr lang="en-US" dirty="0"/>
                    </a:p>
                  </a:txBody>
                  <a:tcPr/>
                </a:tc>
              </a:tr>
              <a:tr h="370840">
                <a:tc>
                  <a:txBody>
                    <a:bodyPr/>
                    <a:lstStyle/>
                    <a:p>
                      <a:r>
                        <a:rPr lang="en-US" b="1" dirty="0" smtClean="0"/>
                        <a:t>System Response</a:t>
                      </a:r>
                      <a:endParaRPr lang="en-US" b="1" dirty="0"/>
                    </a:p>
                  </a:txBody>
                  <a:tcPr/>
                </a:tc>
                <a:tc>
                  <a:txBody>
                    <a:bodyPr/>
                    <a:lstStyle/>
                    <a:p>
                      <a:pPr marL="285750" indent="-285750">
                        <a:buFont typeface="Arial"/>
                        <a:buChar char="•"/>
                      </a:pPr>
                      <a:r>
                        <a:rPr lang="en-US" dirty="0" smtClean="0"/>
                        <a:t>Additional</a:t>
                      </a:r>
                      <a:r>
                        <a:rPr lang="en-US" baseline="0" dirty="0" smtClean="0"/>
                        <a:t> VENs are added to the network</a:t>
                      </a:r>
                      <a:endParaRPr lang="en-US" dirty="0" smtClean="0"/>
                    </a:p>
                    <a:p>
                      <a:pPr marL="285750" indent="-285750">
                        <a:buFont typeface="Arial"/>
                        <a:buChar char="•"/>
                      </a:pPr>
                      <a:r>
                        <a:rPr lang="en-US" dirty="0" smtClean="0"/>
                        <a:t>New </a:t>
                      </a:r>
                      <a:r>
                        <a:rPr lang="en-US" baseline="0" dirty="0" smtClean="0"/>
                        <a:t>Dispatcher, Receiver, or Gateway instances are launched</a:t>
                      </a:r>
                    </a:p>
                  </a:txBody>
                  <a:tcPr/>
                </a:tc>
              </a:tr>
              <a:tr h="370840">
                <a:tc>
                  <a:txBody>
                    <a:bodyPr/>
                    <a:lstStyle/>
                    <a:p>
                      <a:r>
                        <a:rPr lang="en-US" b="1" dirty="0" smtClean="0"/>
                        <a:t>Response</a:t>
                      </a:r>
                      <a:r>
                        <a:rPr lang="en-US" b="1" baseline="0" dirty="0" smtClean="0"/>
                        <a:t> Measures</a:t>
                      </a:r>
                      <a:endParaRPr lang="en-US" b="1" dirty="0"/>
                    </a:p>
                  </a:txBody>
                  <a:tcPr/>
                </a:tc>
                <a:tc>
                  <a:txBody>
                    <a:bodyPr/>
                    <a:lstStyle/>
                    <a:p>
                      <a:pPr marL="285750" indent="-285750">
                        <a:buFont typeface="Arial"/>
                        <a:buChar char="•"/>
                      </a:pPr>
                      <a:r>
                        <a:rPr lang="en-US" dirty="0" smtClean="0"/>
                        <a:t>No</a:t>
                      </a:r>
                      <a:r>
                        <a:rPr lang="en-US" baseline="0" dirty="0" smtClean="0"/>
                        <a:t> degradation in performance</a:t>
                      </a:r>
                    </a:p>
                    <a:p>
                      <a:pPr marL="285750" indent="-285750">
                        <a:buFont typeface="Arial"/>
                        <a:buChar char="•"/>
                      </a:pPr>
                      <a:r>
                        <a:rPr lang="en-US" dirty="0" smtClean="0"/>
                        <a:t>VTN should maintain 200 message per sec throughput</a:t>
                      </a:r>
                    </a:p>
                    <a:p>
                      <a:pPr marL="285750" indent="-285750">
                        <a:buFont typeface="Arial"/>
                        <a:buChar char="•"/>
                      </a:pPr>
                      <a:r>
                        <a:rPr lang="en-US" baseline="0" dirty="0" smtClean="0"/>
                        <a:t>Inbound and outbound messages processed in 500 </a:t>
                      </a:r>
                      <a:r>
                        <a:rPr lang="en-US" baseline="0" dirty="0" err="1" smtClean="0"/>
                        <a:t>ms</a:t>
                      </a:r>
                      <a:endParaRPr lang="en-US" baseline="0" dirty="0" smtClean="0"/>
                    </a:p>
                  </a:txBody>
                  <a:tcPr/>
                </a:tc>
              </a:tr>
            </a:tbl>
          </a:graphicData>
        </a:graphic>
      </p:graphicFrame>
      <p:sp>
        <p:nvSpPr>
          <p:cNvPr id="4" name="Slide Number Placeholder 3"/>
          <p:cNvSpPr>
            <a:spLocks noGrp="1"/>
          </p:cNvSpPr>
          <p:nvPr>
            <p:ph type="sldNum" sz="quarter" idx="10"/>
          </p:nvPr>
        </p:nvSpPr>
        <p:spPr/>
        <p:txBody>
          <a:bodyPr/>
          <a:lstStyle/>
          <a:p>
            <a:fld id="{8BE75BF4-F827-664A-A667-67002CB07057}" type="slidenum">
              <a:rPr lang="en-US" smtClean="0"/>
              <a:pPr/>
              <a:t>81</a:t>
            </a:fld>
            <a:endParaRPr lang="en-US"/>
          </a:p>
        </p:txBody>
      </p:sp>
    </p:spTree>
    <p:extLst>
      <p:ext uri="{BB962C8B-B14F-4D97-AF65-F5344CB8AC3E}">
        <p14:creationId xmlns:p14="http://schemas.microsoft.com/office/powerpoint/2010/main" val="168780654"/>
      </p:ext>
    </p:extLst>
  </p:cSld>
  <p:clrMapOvr>
    <a:masterClrMapping/>
  </p:clrMapOvr>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QA01 – Scalability Design Decisions</a:t>
            </a:r>
            <a:endParaRPr lang="en-US" dirty="0"/>
          </a:p>
        </p:txBody>
      </p:sp>
      <p:sp>
        <p:nvSpPr>
          <p:cNvPr id="4" name="Slide Number Placeholder 3"/>
          <p:cNvSpPr>
            <a:spLocks noGrp="1"/>
          </p:cNvSpPr>
          <p:nvPr>
            <p:ph type="sldNum" sz="quarter" idx="10"/>
          </p:nvPr>
        </p:nvSpPr>
        <p:spPr/>
        <p:txBody>
          <a:bodyPr/>
          <a:lstStyle/>
          <a:p>
            <a:fld id="{8BE75BF4-F827-664A-A667-67002CB07057}" type="slidenum">
              <a:rPr lang="en-US" smtClean="0"/>
              <a:pPr/>
              <a:t>82</a:t>
            </a:fld>
            <a:endParaRPr lang="en-US"/>
          </a:p>
        </p:txBody>
      </p:sp>
      <p:sp>
        <p:nvSpPr>
          <p:cNvPr id="3" name="Rectangle 2"/>
          <p:cNvSpPr/>
          <p:nvPr/>
        </p:nvSpPr>
        <p:spPr>
          <a:xfrm>
            <a:off x="533400" y="3352800"/>
            <a:ext cx="5257800" cy="646331"/>
          </a:xfrm>
          <a:prstGeom prst="rect">
            <a:avLst/>
          </a:prstGeom>
        </p:spPr>
        <p:txBody>
          <a:bodyPr wrap="square">
            <a:spAutoFit/>
          </a:bodyPr>
          <a:lstStyle/>
          <a:p>
            <a:pPr marL="285750" indent="-285750">
              <a:buFont typeface="Arial"/>
              <a:buChar char="•"/>
            </a:pPr>
            <a:r>
              <a:rPr lang="en-US" sz="1800" dirty="0" smtClean="0">
                <a:latin typeface="Calibri"/>
                <a:cs typeface="Calibri"/>
              </a:rPr>
              <a:t>Redundant hosting of application components with medium size servers</a:t>
            </a:r>
            <a:endParaRPr lang="en-US" sz="1800" dirty="0">
              <a:latin typeface="Calibri"/>
              <a:cs typeface="Calibri"/>
            </a:endParaRPr>
          </a:p>
        </p:txBody>
      </p:sp>
      <p:pic>
        <p:nvPicPr>
          <p:cNvPr id="5" name="Picture 4" descr="scalability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 y="1447800"/>
            <a:ext cx="6378493" cy="1612900"/>
          </a:xfrm>
          <a:prstGeom prst="rect">
            <a:avLst/>
          </a:prstGeom>
        </p:spPr>
      </p:pic>
    </p:spTree>
    <p:extLst>
      <p:ext uri="{BB962C8B-B14F-4D97-AF65-F5344CB8AC3E}">
        <p14:creationId xmlns:p14="http://schemas.microsoft.com/office/powerpoint/2010/main" val="1000285284"/>
      </p:ext>
    </p:extLst>
  </p:cSld>
  <p:clrMapOvr>
    <a:masterClrMapping/>
  </p:clrMapOvr>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QA01 – Scalability Design Decisions</a:t>
            </a:r>
            <a:endParaRPr lang="en-US" dirty="0"/>
          </a:p>
        </p:txBody>
      </p:sp>
      <p:sp>
        <p:nvSpPr>
          <p:cNvPr id="4" name="Slide Number Placeholder 3"/>
          <p:cNvSpPr>
            <a:spLocks noGrp="1"/>
          </p:cNvSpPr>
          <p:nvPr>
            <p:ph type="sldNum" sz="quarter" idx="10"/>
          </p:nvPr>
        </p:nvSpPr>
        <p:spPr/>
        <p:txBody>
          <a:bodyPr/>
          <a:lstStyle/>
          <a:p>
            <a:fld id="{8BE75BF4-F827-664A-A667-67002CB07057}" type="slidenum">
              <a:rPr lang="en-US" smtClean="0"/>
              <a:pPr/>
              <a:t>83</a:t>
            </a:fld>
            <a:endParaRPr lang="en-US"/>
          </a:p>
        </p:txBody>
      </p:sp>
      <p:pic>
        <p:nvPicPr>
          <p:cNvPr id="5" name="Picture 4" descr="scalabiliy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0" y="1676400"/>
            <a:ext cx="4648200" cy="1840404"/>
          </a:xfrm>
          <a:prstGeom prst="rect">
            <a:avLst/>
          </a:prstGeom>
        </p:spPr>
      </p:pic>
      <p:sp>
        <p:nvSpPr>
          <p:cNvPr id="7" name="Rectangle 6"/>
          <p:cNvSpPr/>
          <p:nvPr/>
        </p:nvSpPr>
        <p:spPr>
          <a:xfrm>
            <a:off x="457200" y="3733800"/>
            <a:ext cx="5257800" cy="369332"/>
          </a:xfrm>
          <a:prstGeom prst="rect">
            <a:avLst/>
          </a:prstGeom>
        </p:spPr>
        <p:txBody>
          <a:bodyPr wrap="square">
            <a:spAutoFit/>
          </a:bodyPr>
          <a:lstStyle/>
          <a:p>
            <a:pPr marL="285750" indent="-285750">
              <a:buFont typeface="Arial"/>
              <a:buChar char="•"/>
            </a:pPr>
            <a:r>
              <a:rPr lang="en-US" sz="1800" dirty="0" smtClean="0">
                <a:latin typeface="Calibri"/>
                <a:cs typeface="Calibri"/>
              </a:rPr>
              <a:t>Event-driven asynchronous communication</a:t>
            </a:r>
          </a:p>
        </p:txBody>
      </p:sp>
    </p:spTree>
    <p:extLst>
      <p:ext uri="{BB962C8B-B14F-4D97-AF65-F5344CB8AC3E}">
        <p14:creationId xmlns:p14="http://schemas.microsoft.com/office/powerpoint/2010/main" val="1231003118"/>
      </p:ext>
    </p:extLst>
  </p:cSld>
  <p:clrMapOvr>
    <a:masterClrMapping/>
  </p:clrMapOvr>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QA01 – Scalability Design Decisions</a:t>
            </a:r>
            <a:endParaRPr lang="en-US" dirty="0"/>
          </a:p>
        </p:txBody>
      </p:sp>
      <p:sp>
        <p:nvSpPr>
          <p:cNvPr id="4" name="Slide Number Placeholder 3"/>
          <p:cNvSpPr>
            <a:spLocks noGrp="1"/>
          </p:cNvSpPr>
          <p:nvPr>
            <p:ph type="sldNum" sz="quarter" idx="10"/>
          </p:nvPr>
        </p:nvSpPr>
        <p:spPr/>
        <p:txBody>
          <a:bodyPr/>
          <a:lstStyle/>
          <a:p>
            <a:fld id="{8BE75BF4-F827-664A-A667-67002CB07057}" type="slidenum">
              <a:rPr lang="en-US" smtClean="0"/>
              <a:pPr/>
              <a:t>84</a:t>
            </a:fld>
            <a:endParaRPr lang="en-US"/>
          </a:p>
        </p:txBody>
      </p:sp>
      <p:pic>
        <p:nvPicPr>
          <p:cNvPr id="6" name="Picture 5" descr="scalability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 y="1371600"/>
            <a:ext cx="7315200" cy="4834208"/>
          </a:xfrm>
          <a:prstGeom prst="rect">
            <a:avLst/>
          </a:prstGeom>
        </p:spPr>
      </p:pic>
      <p:sp>
        <p:nvSpPr>
          <p:cNvPr id="3" name="Rectangle 2"/>
          <p:cNvSpPr/>
          <p:nvPr/>
        </p:nvSpPr>
        <p:spPr>
          <a:xfrm>
            <a:off x="457200" y="4343400"/>
            <a:ext cx="5257800" cy="646331"/>
          </a:xfrm>
          <a:prstGeom prst="rect">
            <a:avLst/>
          </a:prstGeom>
        </p:spPr>
        <p:txBody>
          <a:bodyPr wrap="square">
            <a:spAutoFit/>
          </a:bodyPr>
          <a:lstStyle/>
          <a:p>
            <a:pPr marL="285750" indent="-285750">
              <a:buFont typeface="Arial"/>
              <a:buChar char="•"/>
            </a:pPr>
            <a:r>
              <a:rPr lang="en-US" sz="1800" dirty="0" smtClean="0">
                <a:latin typeface="Calibri"/>
                <a:cs typeface="Calibri"/>
              </a:rPr>
              <a:t>Command </a:t>
            </a:r>
            <a:r>
              <a:rPr lang="en-US" sz="1800" dirty="0">
                <a:latin typeface="Calibri"/>
                <a:cs typeface="Calibri"/>
              </a:rPr>
              <a:t>Query Responsibility Segregation (CQRS) </a:t>
            </a:r>
            <a:endParaRPr lang="en-US" sz="1800" dirty="0" smtClean="0">
              <a:latin typeface="Calibri"/>
              <a:cs typeface="Calibri"/>
            </a:endParaRPr>
          </a:p>
          <a:p>
            <a:pPr marL="285750" indent="-285750">
              <a:buFont typeface="Arial"/>
              <a:buChar char="•"/>
            </a:pPr>
            <a:r>
              <a:rPr lang="en-US" sz="1800" dirty="0" smtClean="0">
                <a:latin typeface="Calibri"/>
                <a:cs typeface="Calibri"/>
              </a:rPr>
              <a:t>Avoid distributed transactions</a:t>
            </a:r>
            <a:endParaRPr lang="en-US" sz="1800" dirty="0">
              <a:latin typeface="Calibri"/>
              <a:cs typeface="Calibri"/>
            </a:endParaRPr>
          </a:p>
        </p:txBody>
      </p:sp>
    </p:spTree>
    <p:extLst>
      <p:ext uri="{BB962C8B-B14F-4D97-AF65-F5344CB8AC3E}">
        <p14:creationId xmlns:p14="http://schemas.microsoft.com/office/powerpoint/2010/main" val="1079916440"/>
      </p:ext>
    </p:extLst>
  </p:cSld>
  <p:clrMapOvr>
    <a:masterClrMapping/>
  </p:clrMapOvr>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Extensibility Scenarios</a:t>
            </a:r>
            <a:endParaRPr lang="en-US" dirty="0"/>
          </a:p>
        </p:txBody>
      </p:sp>
      <p:sp>
        <p:nvSpPr>
          <p:cNvPr id="4" name="Slide Number Placeholder 3"/>
          <p:cNvSpPr>
            <a:spLocks noGrp="1"/>
          </p:cNvSpPr>
          <p:nvPr>
            <p:ph type="sldNum" sz="quarter" idx="10"/>
          </p:nvPr>
        </p:nvSpPr>
        <p:spPr/>
        <p:txBody>
          <a:bodyPr/>
          <a:lstStyle/>
          <a:p>
            <a:fld id="{8BE75BF4-F827-664A-A667-67002CB07057}" type="slidenum">
              <a:rPr lang="en-US" smtClean="0"/>
              <a:pPr/>
              <a:t>85</a:t>
            </a:fld>
            <a:endParaRPr lang="en-US"/>
          </a:p>
        </p:txBody>
      </p:sp>
      <p:sp>
        <p:nvSpPr>
          <p:cNvPr id="3" name="Content Placeholder 2"/>
          <p:cNvSpPr>
            <a:spLocks noGrp="1"/>
          </p:cNvSpPr>
          <p:nvPr>
            <p:ph idx="1"/>
          </p:nvPr>
        </p:nvSpPr>
        <p:spPr/>
        <p:txBody>
          <a:bodyPr/>
          <a:lstStyle/>
          <a:p>
            <a:r>
              <a:rPr lang="en-US" b="1" dirty="0" smtClean="0"/>
              <a:t>QA06 Protocol Extensibility</a:t>
            </a:r>
            <a:r>
              <a:rPr lang="en-US" dirty="0" smtClean="0"/>
              <a:t>: An </a:t>
            </a:r>
            <a:r>
              <a:rPr lang="en-US" dirty="0"/>
              <a:t>application vendor wants to support an additional transport protocol. The development effort for complying with the provided interfaces and adding support for a new protocol should not exceed one person-day. </a:t>
            </a:r>
            <a:endParaRPr lang="en-US" dirty="0" smtClean="0"/>
          </a:p>
          <a:p>
            <a:r>
              <a:rPr lang="en-US" b="1" dirty="0"/>
              <a:t>QA07 Service Extensibility</a:t>
            </a:r>
            <a:r>
              <a:rPr lang="en-US" dirty="0"/>
              <a:t>: Services defined in the OpenADR 2.0 profile have changed (added, modified, or removed). The development effort for complying with the provided interfaces and adding support for a new service should not exceed one person-day. </a:t>
            </a:r>
          </a:p>
        </p:txBody>
      </p:sp>
    </p:spTree>
    <p:extLst>
      <p:ext uri="{BB962C8B-B14F-4D97-AF65-F5344CB8AC3E}">
        <p14:creationId xmlns:p14="http://schemas.microsoft.com/office/powerpoint/2010/main" val="3934794561"/>
      </p:ext>
    </p:extLst>
  </p:cSld>
  <p:clrMapOvr>
    <a:masterClrMapping/>
  </p:clrMapOvr>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Dynamic Perspective, Process Allocation View</a:t>
            </a:r>
            <a:endParaRPr lang="en-US" dirty="0"/>
          </a:p>
        </p:txBody>
      </p:sp>
      <p:sp>
        <p:nvSpPr>
          <p:cNvPr id="4" name="Slide Number Placeholder 3"/>
          <p:cNvSpPr>
            <a:spLocks noGrp="1"/>
          </p:cNvSpPr>
          <p:nvPr>
            <p:ph type="sldNum" sz="quarter" idx="10"/>
          </p:nvPr>
        </p:nvSpPr>
        <p:spPr/>
        <p:txBody>
          <a:bodyPr/>
          <a:lstStyle/>
          <a:p>
            <a:fld id="{8BE75BF4-F827-664A-A667-67002CB07057}" type="slidenum">
              <a:rPr lang="en-US" smtClean="0"/>
              <a:pPr/>
              <a:t>86</a:t>
            </a:fld>
            <a:endParaRPr lang="en-US"/>
          </a:p>
        </p:txBody>
      </p:sp>
      <p:pic>
        <p:nvPicPr>
          <p:cNvPr id="7" name="Picture 6" descr="pictur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 y="1219200"/>
            <a:ext cx="6629400" cy="5001605"/>
          </a:xfrm>
          <a:prstGeom prst="rect">
            <a:avLst/>
          </a:prstGeom>
        </p:spPr>
      </p:pic>
    </p:spTree>
    <p:extLst>
      <p:ext uri="{BB962C8B-B14F-4D97-AF65-F5344CB8AC3E}">
        <p14:creationId xmlns:p14="http://schemas.microsoft.com/office/powerpoint/2010/main" val="726736127"/>
      </p:ext>
    </p:extLst>
  </p:cSld>
  <p:clrMapOvr>
    <a:masterClrMapping/>
  </p:clrMapOvr>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Static Perspective, OpenADR Service API</a:t>
            </a:r>
            <a:endParaRPr lang="en-US" dirty="0"/>
          </a:p>
        </p:txBody>
      </p:sp>
      <p:sp>
        <p:nvSpPr>
          <p:cNvPr id="4" name="Slide Number Placeholder 3"/>
          <p:cNvSpPr>
            <a:spLocks noGrp="1"/>
          </p:cNvSpPr>
          <p:nvPr>
            <p:ph type="sldNum" sz="quarter" idx="10"/>
          </p:nvPr>
        </p:nvSpPr>
        <p:spPr/>
        <p:txBody>
          <a:bodyPr/>
          <a:lstStyle/>
          <a:p>
            <a:fld id="{8BE75BF4-F827-664A-A667-67002CB07057}" type="slidenum">
              <a:rPr lang="en-US" smtClean="0"/>
              <a:pPr/>
              <a:t>87</a:t>
            </a:fld>
            <a:endParaRPr lang="en-US"/>
          </a:p>
        </p:txBody>
      </p:sp>
      <p:pic>
        <p:nvPicPr>
          <p:cNvPr id="3" name="Picture 2" descr="servic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 y="1219200"/>
            <a:ext cx="6875896" cy="5029200"/>
          </a:xfrm>
          <a:prstGeom prst="rect">
            <a:avLst/>
          </a:prstGeom>
        </p:spPr>
      </p:pic>
    </p:spTree>
    <p:extLst>
      <p:ext uri="{BB962C8B-B14F-4D97-AF65-F5344CB8AC3E}">
        <p14:creationId xmlns:p14="http://schemas.microsoft.com/office/powerpoint/2010/main" val="320469590"/>
      </p:ext>
    </p:extLst>
  </p:cSld>
  <p:clrMapOvr>
    <a:masterClrMapping/>
  </p:clrMapOvr>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Performance Quality Attribute Scenarios</a:t>
            </a:r>
            <a:endParaRPr lang="en-US" dirty="0"/>
          </a:p>
        </p:txBody>
      </p:sp>
      <p:sp>
        <p:nvSpPr>
          <p:cNvPr id="3" name="Content Placeholder 2"/>
          <p:cNvSpPr>
            <a:spLocks noGrp="1"/>
          </p:cNvSpPr>
          <p:nvPr>
            <p:ph idx="1"/>
          </p:nvPr>
        </p:nvSpPr>
        <p:spPr/>
        <p:txBody>
          <a:bodyPr/>
          <a:lstStyle/>
          <a:p>
            <a:r>
              <a:rPr lang="en-US" b="1" dirty="0" smtClean="0"/>
              <a:t>QA03 Outbound Latency</a:t>
            </a:r>
            <a:r>
              <a:rPr lang="en-US" dirty="0" smtClean="0"/>
              <a:t>: </a:t>
            </a:r>
            <a:r>
              <a:rPr lang="en-US" dirty="0"/>
              <a:t>Outbound message latency is measured from the time an event is initiated from the Application Services tier to the time it exits the Transport Services tier. For any one message, the total outbound latency should not exceed 500ms. </a:t>
            </a:r>
            <a:endParaRPr lang="en-US" dirty="0" smtClean="0"/>
          </a:p>
          <a:p>
            <a:r>
              <a:rPr lang="en-US" b="1" dirty="0" smtClean="0"/>
              <a:t>QA04 Inbound Latency</a:t>
            </a:r>
            <a:r>
              <a:rPr lang="en-US" dirty="0" smtClean="0"/>
              <a:t>: </a:t>
            </a:r>
            <a:r>
              <a:rPr lang="en-US" dirty="0"/>
              <a:t>Inbound message latency is measured from the time a message or request is received by the Transport Services tier to the time it is processed by the Persistence Tier. For any one message, the total inbound latency should not exceed </a:t>
            </a:r>
            <a:r>
              <a:rPr lang="en-US" dirty="0" smtClean="0"/>
              <a:t>500ms. </a:t>
            </a:r>
            <a:endParaRPr lang="en-US" b="1" dirty="0" smtClean="0"/>
          </a:p>
          <a:p>
            <a:r>
              <a:rPr lang="en-US" b="1" dirty="0" smtClean="0"/>
              <a:t>QA05 Throughput</a:t>
            </a:r>
            <a:r>
              <a:rPr lang="en-US" dirty="0" smtClean="0"/>
              <a:t>: </a:t>
            </a:r>
            <a:r>
              <a:rPr lang="en-US" dirty="0"/>
              <a:t>For both inbound and outbound communication paths, the VTN should be able to process 200 messages per second. That is, when distributing events to VENs, the VTN should be able to sustain a burst throughput of 200 messages per second. When receiving asynchronous requests or responses from VENs, the VTN should be able to sustain 200 transactions per second. </a:t>
            </a:r>
            <a:endParaRPr lang="en-US" b="1" dirty="0"/>
          </a:p>
        </p:txBody>
      </p:sp>
      <p:sp>
        <p:nvSpPr>
          <p:cNvPr id="4" name="Slide Number Placeholder 3"/>
          <p:cNvSpPr>
            <a:spLocks noGrp="1"/>
          </p:cNvSpPr>
          <p:nvPr>
            <p:ph type="sldNum" sz="quarter" idx="10"/>
          </p:nvPr>
        </p:nvSpPr>
        <p:spPr/>
        <p:txBody>
          <a:bodyPr/>
          <a:lstStyle/>
          <a:p>
            <a:fld id="{8BE75BF4-F827-664A-A667-67002CB07057}" type="slidenum">
              <a:rPr lang="en-US" smtClean="0"/>
              <a:pPr/>
              <a:t>88</a:t>
            </a:fld>
            <a:endParaRPr lang="en-US"/>
          </a:p>
        </p:txBody>
      </p:sp>
    </p:spTree>
    <p:extLst>
      <p:ext uri="{BB962C8B-B14F-4D97-AF65-F5344CB8AC3E}">
        <p14:creationId xmlns:p14="http://schemas.microsoft.com/office/powerpoint/2010/main" val="2720731912"/>
      </p:ext>
    </p:extLst>
  </p:cSld>
  <p:clrMapOvr>
    <a:masterClrMapping/>
  </p:clrMapOvr>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Deployability Quality Attribute Scenarios</a:t>
            </a:r>
            <a:endParaRPr lang="en-US" dirty="0"/>
          </a:p>
        </p:txBody>
      </p:sp>
      <p:sp>
        <p:nvSpPr>
          <p:cNvPr id="3" name="Content Placeholder 2"/>
          <p:cNvSpPr>
            <a:spLocks noGrp="1"/>
          </p:cNvSpPr>
          <p:nvPr>
            <p:ph idx="1"/>
          </p:nvPr>
        </p:nvSpPr>
        <p:spPr/>
        <p:txBody>
          <a:bodyPr/>
          <a:lstStyle/>
          <a:p>
            <a:r>
              <a:rPr lang="en-US" b="1" dirty="0" smtClean="0"/>
              <a:t>QA10 Deployability</a:t>
            </a:r>
            <a:r>
              <a:rPr lang="en-US" dirty="0" smtClean="0"/>
              <a:t>: </a:t>
            </a:r>
            <a:r>
              <a:rPr lang="en-US" dirty="0"/>
              <a:t>An administrator, familiar with a public or private cloud infrastructure, should be able to launch </a:t>
            </a:r>
            <a:r>
              <a:rPr lang="en-US" dirty="0" smtClean="0"/>
              <a:t>a </a:t>
            </a:r>
            <a:r>
              <a:rPr lang="en-US" dirty="0"/>
              <a:t>VTN reference implementation and initiate a DR event in less than 20 minutes. </a:t>
            </a:r>
            <a:endParaRPr lang="en-US" dirty="0" smtClean="0"/>
          </a:p>
        </p:txBody>
      </p:sp>
      <p:sp>
        <p:nvSpPr>
          <p:cNvPr id="4" name="Slide Number Placeholder 3"/>
          <p:cNvSpPr>
            <a:spLocks noGrp="1"/>
          </p:cNvSpPr>
          <p:nvPr>
            <p:ph type="sldNum" sz="quarter" idx="10"/>
          </p:nvPr>
        </p:nvSpPr>
        <p:spPr/>
        <p:txBody>
          <a:bodyPr/>
          <a:lstStyle/>
          <a:p>
            <a:fld id="{8BE75BF4-F827-664A-A667-67002CB07057}" type="slidenum">
              <a:rPr lang="en-US" smtClean="0"/>
              <a:pPr/>
              <a:t>89</a:t>
            </a:fld>
            <a:endParaRPr lang="en-US"/>
          </a:p>
        </p:txBody>
      </p:sp>
    </p:spTree>
    <p:extLst>
      <p:ext uri="{BB962C8B-B14F-4D97-AF65-F5344CB8AC3E}">
        <p14:creationId xmlns:p14="http://schemas.microsoft.com/office/powerpoint/2010/main" val="309435756"/>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 Objectives and Deliverables</a:t>
            </a:r>
            <a:endParaRPr lang="en-US" dirty="0"/>
          </a:p>
        </p:txBody>
      </p:sp>
      <p:sp>
        <p:nvSpPr>
          <p:cNvPr id="3" name="Content Placeholder 2"/>
          <p:cNvSpPr>
            <a:spLocks noGrp="1"/>
          </p:cNvSpPr>
          <p:nvPr>
            <p:ph idx="1"/>
          </p:nvPr>
        </p:nvSpPr>
        <p:spPr/>
        <p:txBody>
          <a:bodyPr/>
          <a:lstStyle/>
          <a:p>
            <a:pPr marL="457200" indent="-457200">
              <a:buFont typeface="+mj-lt"/>
              <a:buAutoNum type="arabicPeriod"/>
            </a:pPr>
            <a:r>
              <a:rPr lang="en-US" sz="2400" dirty="0" smtClean="0"/>
              <a:t>Design and deliver a reference architecture for a control system in accordance with the OpenADR 2.0 standard, exhibiting “quality attributes”</a:t>
            </a:r>
          </a:p>
          <a:p>
            <a:pPr marL="457200" indent="-457200">
              <a:buFont typeface="+mj-lt"/>
              <a:buAutoNum type="arabicPeriod"/>
            </a:pPr>
            <a:r>
              <a:rPr lang="en-US" sz="2400" dirty="0" smtClean="0"/>
              <a:t>Validate and demonstrate key architectural design decisions </a:t>
            </a:r>
            <a:endParaRPr lang="en-US" sz="2400" dirty="0"/>
          </a:p>
        </p:txBody>
      </p:sp>
      <p:sp>
        <p:nvSpPr>
          <p:cNvPr id="4" name="Slide Number Placeholder 3"/>
          <p:cNvSpPr>
            <a:spLocks noGrp="1"/>
          </p:cNvSpPr>
          <p:nvPr>
            <p:ph type="sldNum" sz="quarter" idx="10"/>
          </p:nvPr>
        </p:nvSpPr>
        <p:spPr/>
        <p:txBody>
          <a:bodyPr/>
          <a:lstStyle/>
          <a:p>
            <a:fld id="{8BE75BF4-F827-664A-A667-67002CB07057}" type="slidenum">
              <a:rPr lang="en-US" smtClean="0"/>
              <a:pPr/>
              <a:t>9</a:t>
            </a:fld>
            <a:endParaRPr lang="en-US"/>
          </a:p>
        </p:txBody>
      </p:sp>
    </p:spTree>
    <p:extLst>
      <p:ext uri="{BB962C8B-B14F-4D97-AF65-F5344CB8AC3E}">
        <p14:creationId xmlns:p14="http://schemas.microsoft.com/office/powerpoint/2010/main" val="4264324855"/>
      </p:ext>
    </p:extLst>
  </p:cSld>
  <p:clrMapOvr>
    <a:masterClrMapping/>
  </p:clrMapOvr>
  <p:timing>
    <p:tnLst>
      <p:par>
        <p:cTn xmlns:p14="http://schemas.microsoft.com/office/powerpoint/2010/mai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Physical Perspective, Allocation View</a:t>
            </a:r>
          </a:p>
        </p:txBody>
      </p:sp>
      <p:sp>
        <p:nvSpPr>
          <p:cNvPr id="4" name="Slide Number Placeholder 3"/>
          <p:cNvSpPr>
            <a:spLocks noGrp="1"/>
          </p:cNvSpPr>
          <p:nvPr>
            <p:ph type="sldNum" sz="quarter" idx="10"/>
          </p:nvPr>
        </p:nvSpPr>
        <p:spPr/>
        <p:txBody>
          <a:bodyPr/>
          <a:lstStyle/>
          <a:p>
            <a:fld id="{8BE75BF4-F827-664A-A667-67002CB07057}" type="slidenum">
              <a:rPr lang="en-US" smtClean="0"/>
              <a:pPr/>
              <a:t>90</a:t>
            </a:fld>
            <a:endParaRPr lang="en-US"/>
          </a:p>
        </p:txBody>
      </p:sp>
      <p:pic>
        <p:nvPicPr>
          <p:cNvPr id="5" name="Picture 4" descr="Untitle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 y="1345445"/>
            <a:ext cx="6432955" cy="4902955"/>
          </a:xfrm>
          <a:prstGeom prst="rect">
            <a:avLst/>
          </a:prstGeom>
        </p:spPr>
      </p:pic>
    </p:spTree>
    <p:extLst>
      <p:ext uri="{BB962C8B-B14F-4D97-AF65-F5344CB8AC3E}">
        <p14:creationId xmlns:p14="http://schemas.microsoft.com/office/powerpoint/2010/main" val="1250753176"/>
      </p:ext>
    </p:extLst>
  </p:cSld>
  <p:clrMapOvr>
    <a:masterClrMapping/>
  </p:clrMapOvr>
  <p:timing>
    <p:tnLst>
      <p:par>
        <p:cTn xmlns:p14="http://schemas.microsoft.com/office/powerpoint/2010/mai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Availability Quality Attribute Scenarios</a:t>
            </a:r>
            <a:endParaRPr lang="en-US" dirty="0"/>
          </a:p>
        </p:txBody>
      </p:sp>
      <p:sp>
        <p:nvSpPr>
          <p:cNvPr id="3" name="Content Placeholder 2"/>
          <p:cNvSpPr>
            <a:spLocks noGrp="1"/>
          </p:cNvSpPr>
          <p:nvPr>
            <p:ph idx="1"/>
          </p:nvPr>
        </p:nvSpPr>
        <p:spPr/>
        <p:txBody>
          <a:bodyPr/>
          <a:lstStyle/>
          <a:p>
            <a:r>
              <a:rPr lang="en-US" b="1" dirty="0" smtClean="0"/>
              <a:t>QA14 Fault </a:t>
            </a:r>
            <a:r>
              <a:rPr lang="en-US" b="1" dirty="0"/>
              <a:t>Detection: </a:t>
            </a:r>
            <a:r>
              <a:rPr lang="en-US" dirty="0"/>
              <a:t>A fault occurs; faults have been defined using an appropriate fault model. The VTN detects the fault and notifies systems administrators within one minute using either Email or SMS. Fault information contains sufficient detail such that system administrators can take corrective action. </a:t>
            </a:r>
            <a:endParaRPr lang="en-US" dirty="0" smtClean="0"/>
          </a:p>
          <a:p>
            <a:r>
              <a:rPr lang="en-US" b="1" dirty="0" smtClean="0"/>
              <a:t>QA13 Failure Recovery: </a:t>
            </a:r>
            <a:r>
              <a:rPr lang="en-US" dirty="0" smtClean="0"/>
              <a:t>A </a:t>
            </a:r>
            <a:r>
              <a:rPr lang="en-US" dirty="0"/>
              <a:t>failure occurs; failures are traceable to a specific system fault. Manual recovery of any one module can be completed in less than 5 minutes. In the event of failure, no messages are lost in either the outbound or inbound message paths. </a:t>
            </a:r>
          </a:p>
        </p:txBody>
      </p:sp>
      <p:sp>
        <p:nvSpPr>
          <p:cNvPr id="4" name="Slide Number Placeholder 3"/>
          <p:cNvSpPr>
            <a:spLocks noGrp="1"/>
          </p:cNvSpPr>
          <p:nvPr>
            <p:ph type="sldNum" sz="quarter" idx="10"/>
          </p:nvPr>
        </p:nvSpPr>
        <p:spPr/>
        <p:txBody>
          <a:bodyPr/>
          <a:lstStyle/>
          <a:p>
            <a:fld id="{8BE75BF4-F827-664A-A667-67002CB07057}" type="slidenum">
              <a:rPr lang="en-US" smtClean="0"/>
              <a:pPr/>
              <a:t>91</a:t>
            </a:fld>
            <a:endParaRPr lang="en-US"/>
          </a:p>
        </p:txBody>
      </p:sp>
    </p:spTree>
    <p:extLst>
      <p:ext uri="{BB962C8B-B14F-4D97-AF65-F5344CB8AC3E}">
        <p14:creationId xmlns:p14="http://schemas.microsoft.com/office/powerpoint/2010/main" val="1032643995"/>
      </p:ext>
    </p:extLst>
  </p:cSld>
  <p:clrMapOvr>
    <a:masterClrMapping/>
  </p:clrMapOvr>
  <p:timing>
    <p:tnLst>
      <p:par>
        <p:cTn xmlns:p14="http://schemas.microsoft.com/office/powerpoint/2010/mai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Security Quality Attribute Scenarios</a:t>
            </a:r>
            <a:endParaRPr lang="en-US" dirty="0"/>
          </a:p>
        </p:txBody>
      </p:sp>
      <p:sp>
        <p:nvSpPr>
          <p:cNvPr id="3" name="Content Placeholder 2"/>
          <p:cNvSpPr>
            <a:spLocks noGrp="1"/>
          </p:cNvSpPr>
          <p:nvPr>
            <p:ph idx="1"/>
          </p:nvPr>
        </p:nvSpPr>
        <p:spPr/>
        <p:txBody>
          <a:bodyPr/>
          <a:lstStyle/>
          <a:p>
            <a:r>
              <a:rPr lang="en-US" b="1" dirty="0" smtClean="0"/>
              <a:t>QA12 Security</a:t>
            </a:r>
            <a:r>
              <a:rPr lang="en-US" b="1" dirty="0"/>
              <a:t>: </a:t>
            </a:r>
            <a:r>
              <a:rPr lang="en-US" dirty="0"/>
              <a:t>An attacker wishes to disrupt or manipulate a DR network in order to interrupt commercial or industrial operations or potentially damage equipment. The VTN does not respond to any illegitimate requests from unrecognized VENs or rogue applications. </a:t>
            </a:r>
          </a:p>
          <a:p>
            <a:endParaRPr lang="en-US" dirty="0"/>
          </a:p>
        </p:txBody>
      </p:sp>
      <p:sp>
        <p:nvSpPr>
          <p:cNvPr id="4" name="Slide Number Placeholder 3"/>
          <p:cNvSpPr>
            <a:spLocks noGrp="1"/>
          </p:cNvSpPr>
          <p:nvPr>
            <p:ph type="sldNum" sz="quarter" idx="10"/>
          </p:nvPr>
        </p:nvSpPr>
        <p:spPr/>
        <p:txBody>
          <a:bodyPr/>
          <a:lstStyle/>
          <a:p>
            <a:fld id="{8BE75BF4-F827-664A-A667-67002CB07057}" type="slidenum">
              <a:rPr lang="en-US" smtClean="0"/>
              <a:pPr/>
              <a:t>92</a:t>
            </a:fld>
            <a:endParaRPr lang="en-US"/>
          </a:p>
        </p:txBody>
      </p:sp>
    </p:spTree>
    <p:extLst>
      <p:ext uri="{BB962C8B-B14F-4D97-AF65-F5344CB8AC3E}">
        <p14:creationId xmlns:p14="http://schemas.microsoft.com/office/powerpoint/2010/main" val="1401438305"/>
      </p:ext>
    </p:extLst>
  </p:cSld>
  <p:clrMapOvr>
    <a:masterClrMapping/>
  </p:clrMapOvr>
  <p:timing>
    <p:tnLst>
      <p:par>
        <p:cTn xmlns:p14="http://schemas.microsoft.com/office/powerpoint/2010/mai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 Business Constraints</a:t>
            </a:r>
            <a:endParaRPr lang="en-US" dirty="0"/>
          </a:p>
        </p:txBody>
      </p:sp>
      <p:sp>
        <p:nvSpPr>
          <p:cNvPr id="4" name="Slide Number Placeholder 3"/>
          <p:cNvSpPr>
            <a:spLocks noGrp="1"/>
          </p:cNvSpPr>
          <p:nvPr>
            <p:ph type="sldNum" sz="quarter" idx="10"/>
          </p:nvPr>
        </p:nvSpPr>
        <p:spPr/>
        <p:txBody>
          <a:bodyPr/>
          <a:lstStyle/>
          <a:p>
            <a:fld id="{8BE75BF4-F827-664A-A667-67002CB07057}" type="slidenum">
              <a:rPr lang="en-US" smtClean="0"/>
              <a:pPr/>
              <a:t>93</a:t>
            </a:fld>
            <a:endParaRPr lang="en-US"/>
          </a:p>
        </p:txBody>
      </p:sp>
      <p:graphicFrame>
        <p:nvGraphicFramePr>
          <p:cNvPr id="6" name="Table 5"/>
          <p:cNvGraphicFramePr>
            <a:graphicFrameLocks noGrp="1"/>
          </p:cNvGraphicFramePr>
          <p:nvPr>
            <p:extLst>
              <p:ext uri="{D42A27DB-BD31-4B8C-83A1-F6EECF244321}">
                <p14:modId xmlns:p14="http://schemas.microsoft.com/office/powerpoint/2010/main" val="2149124646"/>
              </p:ext>
            </p:extLst>
          </p:nvPr>
        </p:nvGraphicFramePr>
        <p:xfrm>
          <a:off x="533400" y="1447800"/>
          <a:ext cx="8001000" cy="3276600"/>
        </p:xfrm>
        <a:graphic>
          <a:graphicData uri="http://schemas.openxmlformats.org/drawingml/2006/table">
            <a:tbl>
              <a:tblPr firstRow="1" bandRow="1">
                <a:tableStyleId>{616DA210-FB5B-4158-B5E0-FEB733F419BA}</a:tableStyleId>
              </a:tblPr>
              <a:tblGrid>
                <a:gridCol w="2090351"/>
                <a:gridCol w="5910649"/>
              </a:tblGrid>
              <a:tr h="370755">
                <a:tc>
                  <a:txBody>
                    <a:bodyPr/>
                    <a:lstStyle/>
                    <a:p>
                      <a:pPr algn="ctr"/>
                      <a:r>
                        <a:rPr lang="en-US" sz="1600" dirty="0" smtClean="0"/>
                        <a:t>Constraint</a:t>
                      </a:r>
                      <a:endParaRPr lang="en-US" sz="1600" dirty="0"/>
                    </a:p>
                  </a:txBody>
                  <a:tcPr marT="45711" marB="45711"/>
                </a:tc>
                <a:tc>
                  <a:txBody>
                    <a:bodyPr/>
                    <a:lstStyle/>
                    <a:p>
                      <a:pPr algn="ctr"/>
                      <a:r>
                        <a:rPr lang="en-US" sz="1600" dirty="0" smtClean="0"/>
                        <a:t>Description</a:t>
                      </a:r>
                      <a:endParaRPr lang="en-US" sz="1600" dirty="0"/>
                    </a:p>
                  </a:txBody>
                  <a:tcPr marT="45711" marB="45711"/>
                </a:tc>
              </a:tr>
              <a:tr h="370755">
                <a:tc>
                  <a:txBody>
                    <a:bodyPr/>
                    <a:lstStyle/>
                    <a:p>
                      <a:r>
                        <a:rPr lang="en-US" sz="1600" dirty="0" smtClean="0"/>
                        <a:t>Cost Limitation</a:t>
                      </a:r>
                      <a:endParaRPr lang="en-US" sz="1600" dirty="0"/>
                    </a:p>
                  </a:txBody>
                  <a:tcPr marT="45711" marB="45711"/>
                </a:tc>
                <a:tc>
                  <a:txBody>
                    <a:bodyPr/>
                    <a:lstStyle/>
                    <a:p>
                      <a:r>
                        <a:rPr lang="en-US" sz="1600" dirty="0" smtClean="0"/>
                        <a:t>Fixed budget and schedule for studio project</a:t>
                      </a:r>
                      <a:endParaRPr lang="en-US" sz="1600" b="0" dirty="0"/>
                    </a:p>
                  </a:txBody>
                  <a:tcPr marT="45711" marB="45711"/>
                </a:tc>
              </a:tr>
              <a:tr h="370755">
                <a:tc>
                  <a:txBody>
                    <a:bodyPr/>
                    <a:lstStyle/>
                    <a:p>
                      <a:r>
                        <a:rPr lang="en-US" sz="1600" dirty="0" smtClean="0"/>
                        <a:t>Schedule Limitation</a:t>
                      </a:r>
                      <a:endParaRPr lang="en-US" sz="1600" dirty="0"/>
                    </a:p>
                  </a:txBody>
                  <a:tcPr marT="45711" marB="45711"/>
                </a:tc>
                <a:tc>
                  <a:txBody>
                    <a:bodyPr/>
                    <a:lstStyle/>
                    <a:p>
                      <a:r>
                        <a:rPr lang="en-US" sz="1600" dirty="0" smtClean="0"/>
                        <a:t>Incremental delivery</a:t>
                      </a:r>
                      <a:endParaRPr lang="en-US" sz="1600" dirty="0"/>
                    </a:p>
                  </a:txBody>
                  <a:tcPr marT="45711" marB="45711"/>
                </a:tc>
              </a:tr>
              <a:tr h="640059">
                <a:tc>
                  <a:txBody>
                    <a:bodyPr/>
                    <a:lstStyle/>
                    <a:p>
                      <a:r>
                        <a:rPr lang="en-US" sz="1600" dirty="0" smtClean="0"/>
                        <a:t>Legal</a:t>
                      </a:r>
                      <a:r>
                        <a:rPr lang="en-US" sz="1600" baseline="0" dirty="0" smtClean="0"/>
                        <a:t> Restriction</a:t>
                      </a:r>
                      <a:endParaRPr lang="en-US" sz="1600" dirty="0"/>
                    </a:p>
                  </a:txBody>
                  <a:tcPr marT="45711" marB="45711"/>
                </a:tc>
                <a:tc>
                  <a:txBody>
                    <a:bodyPr/>
                    <a:lstStyle/>
                    <a:p>
                      <a:pPr marL="285750" indent="-285750">
                        <a:buFont typeface="Arial" pitchFamily="34" charset="0"/>
                        <a:buChar char="•"/>
                      </a:pPr>
                      <a:r>
                        <a:rPr lang="en-US" sz="1600" dirty="0" smtClean="0"/>
                        <a:t>No third-party libraries or components</a:t>
                      </a:r>
                      <a:r>
                        <a:rPr lang="en-US" sz="1600" baseline="0" dirty="0" smtClean="0"/>
                        <a:t> </a:t>
                      </a:r>
                    </a:p>
                    <a:p>
                      <a:pPr marL="285750" indent="-285750">
                        <a:buFont typeface="Arial" pitchFamily="34" charset="0"/>
                        <a:buChar char="•"/>
                      </a:pPr>
                      <a:r>
                        <a:rPr lang="en-US" sz="1600" baseline="0" dirty="0" smtClean="0"/>
                        <a:t>Nondisclosure and waiver of intellectual rights</a:t>
                      </a:r>
                      <a:endParaRPr lang="en-US" sz="1600" dirty="0"/>
                    </a:p>
                  </a:txBody>
                  <a:tcPr marT="45711" marB="45711"/>
                </a:tc>
              </a:tr>
              <a:tr h="914378">
                <a:tc>
                  <a:txBody>
                    <a:bodyPr/>
                    <a:lstStyle/>
                    <a:p>
                      <a:r>
                        <a:rPr lang="en-US" sz="1600" dirty="0" smtClean="0"/>
                        <a:t>Market Restriction</a:t>
                      </a:r>
                      <a:endParaRPr lang="en-US" sz="1600" dirty="0"/>
                    </a:p>
                  </a:txBody>
                  <a:tcPr marT="45711" marB="45711"/>
                </a:tc>
                <a:tc>
                  <a:txBody>
                    <a:bodyPr/>
                    <a:lstStyle/>
                    <a:p>
                      <a:pPr marL="285750" indent="-285750">
                        <a:buFont typeface="Arial" pitchFamily="34" charset="0"/>
                        <a:buChar char="•"/>
                      </a:pPr>
                      <a:r>
                        <a:rPr lang="en-US" sz="1600" dirty="0" smtClean="0"/>
                        <a:t>Simple, understandable design and implementation</a:t>
                      </a:r>
                    </a:p>
                    <a:p>
                      <a:pPr marL="285750" indent="-285750">
                        <a:buFont typeface="Arial" pitchFamily="34" charset="0"/>
                        <a:buChar char="•"/>
                      </a:pPr>
                      <a:r>
                        <a:rPr lang="en-US" sz="1600" dirty="0" smtClean="0"/>
                        <a:t>Supports</a:t>
                      </a:r>
                      <a:r>
                        <a:rPr lang="en-US" sz="1600" baseline="0" dirty="0" smtClean="0"/>
                        <a:t> the </a:t>
                      </a:r>
                      <a:r>
                        <a:rPr lang="en-US" sz="1600" baseline="0" dirty="0" err="1" smtClean="0"/>
                        <a:t>OpenADR</a:t>
                      </a:r>
                      <a:r>
                        <a:rPr lang="en-US" sz="1600" baseline="0" dirty="0" smtClean="0"/>
                        <a:t> 2.0 specification</a:t>
                      </a:r>
                    </a:p>
                    <a:p>
                      <a:pPr marL="285750" indent="-285750">
                        <a:buFont typeface="Arial" pitchFamily="34" charset="0"/>
                        <a:buChar char="•"/>
                      </a:pPr>
                      <a:r>
                        <a:rPr lang="en-US" sz="1600" baseline="0" dirty="0" smtClean="0"/>
                        <a:t>Uses industry standard protocols</a:t>
                      </a:r>
                      <a:endParaRPr lang="en-US" sz="1600" dirty="0"/>
                    </a:p>
                  </a:txBody>
                  <a:tcPr marT="45711" marB="45711"/>
                </a:tc>
              </a:tr>
              <a:tr h="609898">
                <a:tc>
                  <a:txBody>
                    <a:bodyPr/>
                    <a:lstStyle/>
                    <a:p>
                      <a:r>
                        <a:rPr lang="en-US" sz="1600" dirty="0" smtClean="0"/>
                        <a:t>Logistical Demands</a:t>
                      </a:r>
                      <a:endParaRPr lang="en-US" sz="1600" dirty="0"/>
                    </a:p>
                  </a:txBody>
                  <a:tcPr marT="45711" marB="45711"/>
                </a:tc>
                <a:tc>
                  <a:txBody>
                    <a:bodyPr/>
                    <a:lstStyle/>
                    <a:p>
                      <a:r>
                        <a:rPr lang="en-US" sz="1600" dirty="0" smtClean="0"/>
                        <a:t>Public cloud infrastructure</a:t>
                      </a:r>
                      <a:r>
                        <a:rPr lang="en-US" sz="1600" baseline="0" dirty="0" smtClean="0"/>
                        <a:t> may be necessary for demonstrating the required scale and performance</a:t>
                      </a:r>
                      <a:endParaRPr lang="en-US" sz="1600" dirty="0"/>
                    </a:p>
                  </a:txBody>
                  <a:tcPr marT="45711" marB="45711"/>
                </a:tc>
              </a:tr>
            </a:tbl>
          </a:graphicData>
        </a:graphic>
      </p:graphicFrame>
    </p:spTree>
    <p:extLst>
      <p:ext uri="{BB962C8B-B14F-4D97-AF65-F5344CB8AC3E}">
        <p14:creationId xmlns:p14="http://schemas.microsoft.com/office/powerpoint/2010/main" val="256926318"/>
      </p:ext>
    </p:extLst>
  </p:cSld>
  <p:clrMapOvr>
    <a:masterClrMapping/>
  </p:clrMapOvr>
  <p:timing>
    <p:tnLst>
      <p:par>
        <p:cTn xmlns:p14="http://schemas.microsoft.com/office/powerpoint/2010/mai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 Technical Constraints</a:t>
            </a:r>
            <a:endParaRPr lang="en-US" dirty="0"/>
          </a:p>
        </p:txBody>
      </p:sp>
      <p:sp>
        <p:nvSpPr>
          <p:cNvPr id="4" name="Slide Number Placeholder 3"/>
          <p:cNvSpPr>
            <a:spLocks noGrp="1"/>
          </p:cNvSpPr>
          <p:nvPr>
            <p:ph type="sldNum" sz="quarter" idx="10"/>
          </p:nvPr>
        </p:nvSpPr>
        <p:spPr/>
        <p:txBody>
          <a:bodyPr/>
          <a:lstStyle/>
          <a:p>
            <a:fld id="{8BE75BF4-F827-664A-A667-67002CB07057}" type="slidenum">
              <a:rPr lang="en-US" smtClean="0"/>
              <a:pPr/>
              <a:t>94</a:t>
            </a:fld>
            <a:endParaRPr lang="en-US"/>
          </a:p>
        </p:txBody>
      </p:sp>
      <p:graphicFrame>
        <p:nvGraphicFramePr>
          <p:cNvPr id="6" name="Table 5"/>
          <p:cNvGraphicFramePr>
            <a:graphicFrameLocks noGrp="1"/>
          </p:cNvGraphicFramePr>
          <p:nvPr>
            <p:extLst>
              <p:ext uri="{D42A27DB-BD31-4B8C-83A1-F6EECF244321}">
                <p14:modId xmlns:p14="http://schemas.microsoft.com/office/powerpoint/2010/main" val="3336431958"/>
              </p:ext>
            </p:extLst>
          </p:nvPr>
        </p:nvGraphicFramePr>
        <p:xfrm>
          <a:off x="533400" y="1447800"/>
          <a:ext cx="8001000" cy="4109517"/>
        </p:xfrm>
        <a:graphic>
          <a:graphicData uri="http://schemas.openxmlformats.org/drawingml/2006/table">
            <a:tbl>
              <a:tblPr firstRow="1" bandRow="1">
                <a:tableStyleId>{616DA210-FB5B-4158-B5E0-FEB733F419BA}</a:tableStyleId>
              </a:tblPr>
              <a:tblGrid>
                <a:gridCol w="2265769"/>
                <a:gridCol w="5735231"/>
              </a:tblGrid>
              <a:tr h="218395">
                <a:tc>
                  <a:txBody>
                    <a:bodyPr/>
                    <a:lstStyle/>
                    <a:p>
                      <a:pPr algn="ctr"/>
                      <a:r>
                        <a:rPr lang="en-US" sz="1600" dirty="0" smtClean="0"/>
                        <a:t>Constraint</a:t>
                      </a:r>
                      <a:endParaRPr lang="en-US" sz="1600" dirty="0"/>
                    </a:p>
                  </a:txBody>
                  <a:tcPr marT="45715" marB="45715"/>
                </a:tc>
                <a:tc>
                  <a:txBody>
                    <a:bodyPr/>
                    <a:lstStyle/>
                    <a:p>
                      <a:pPr algn="ctr"/>
                      <a:r>
                        <a:rPr lang="en-US" sz="1600" dirty="0" smtClean="0"/>
                        <a:t>Description</a:t>
                      </a:r>
                      <a:endParaRPr lang="en-US" sz="1600" dirty="0"/>
                    </a:p>
                  </a:txBody>
                  <a:tcPr marT="45715" marB="45715"/>
                </a:tc>
              </a:tr>
              <a:tr h="822916">
                <a:tc>
                  <a:txBody>
                    <a:bodyPr/>
                    <a:lstStyle/>
                    <a:p>
                      <a:r>
                        <a:rPr lang="en-US" sz="1600" dirty="0" smtClean="0"/>
                        <a:t>Operating</a:t>
                      </a:r>
                      <a:r>
                        <a:rPr lang="en-US" sz="1600" baseline="0" dirty="0" smtClean="0"/>
                        <a:t> System</a:t>
                      </a:r>
                      <a:endParaRPr lang="en-US" sz="1600" dirty="0">
                        <a:latin typeface="+mn-lt"/>
                      </a:endParaRPr>
                    </a:p>
                  </a:txBody>
                  <a:tcPr marT="45715" marB="45715"/>
                </a:tc>
                <a:tc>
                  <a:txBody>
                    <a:bodyPr/>
                    <a:lstStyle/>
                    <a:p>
                      <a:pPr marL="285750" indent="-285750">
                        <a:buFont typeface="Arial" pitchFamily="34" charset="0"/>
                        <a:buChar char="•"/>
                      </a:pPr>
                      <a:r>
                        <a:rPr lang="en-US" sz="1600" dirty="0" smtClean="0"/>
                        <a:t>Target platform should</a:t>
                      </a:r>
                      <a:r>
                        <a:rPr lang="en-US" sz="1600" baseline="0" dirty="0" smtClean="0"/>
                        <a:t> be a Linux flavored operating system</a:t>
                      </a:r>
                    </a:p>
                    <a:p>
                      <a:pPr marL="285750" indent="-285750">
                        <a:buFont typeface="Arial" pitchFamily="34" charset="0"/>
                        <a:buChar char="•"/>
                      </a:pPr>
                      <a:r>
                        <a:rPr lang="en-US" sz="1600" baseline="0" dirty="0" smtClean="0"/>
                        <a:t>Amazon Machine Images (AMI) should support the selected OS</a:t>
                      </a:r>
                      <a:endParaRPr lang="en-US" sz="1600" dirty="0">
                        <a:latin typeface="+mn-lt"/>
                      </a:endParaRPr>
                    </a:p>
                  </a:txBody>
                  <a:tcPr marT="45715" marB="45715"/>
                </a:tc>
              </a:tr>
              <a:tr h="370795">
                <a:tc>
                  <a:txBody>
                    <a:bodyPr/>
                    <a:lstStyle/>
                    <a:p>
                      <a:r>
                        <a:rPr lang="en-US" sz="1600" dirty="0" smtClean="0"/>
                        <a:t>Computing</a:t>
                      </a:r>
                      <a:r>
                        <a:rPr lang="en-US" sz="1600" baseline="0" dirty="0" smtClean="0"/>
                        <a:t> Platform</a:t>
                      </a:r>
                      <a:endParaRPr lang="en-US" sz="1600" dirty="0">
                        <a:latin typeface="+mn-lt"/>
                      </a:endParaRPr>
                    </a:p>
                  </a:txBody>
                  <a:tcPr marT="45715" marB="45715"/>
                </a:tc>
                <a:tc>
                  <a:txBody>
                    <a:bodyPr/>
                    <a:lstStyle/>
                    <a:p>
                      <a:r>
                        <a:rPr lang="en-US" sz="1600" dirty="0" smtClean="0"/>
                        <a:t>The system should be verified on Amazon EC2 AMIs</a:t>
                      </a:r>
                      <a:endParaRPr lang="en-US" sz="1600" dirty="0">
                        <a:latin typeface="+mn-lt"/>
                      </a:endParaRPr>
                    </a:p>
                  </a:txBody>
                  <a:tcPr marT="45715" marB="45715"/>
                </a:tc>
              </a:tr>
              <a:tr h="599366">
                <a:tc>
                  <a:txBody>
                    <a:bodyPr/>
                    <a:lstStyle/>
                    <a:p>
                      <a:r>
                        <a:rPr lang="en-US" sz="1600" dirty="0" smtClean="0"/>
                        <a:t>Computer</a:t>
                      </a:r>
                      <a:r>
                        <a:rPr lang="en-US" sz="1600" baseline="0" dirty="0" smtClean="0"/>
                        <a:t> Languages</a:t>
                      </a:r>
                      <a:endParaRPr lang="en-US" sz="1600" dirty="0">
                        <a:latin typeface="+mn-lt"/>
                      </a:endParaRPr>
                    </a:p>
                  </a:txBody>
                  <a:tcPr marT="45715" marB="45715"/>
                </a:tc>
                <a:tc>
                  <a:txBody>
                    <a:bodyPr/>
                    <a:lstStyle/>
                    <a:p>
                      <a:pPr marL="285750" indent="-285750">
                        <a:buFont typeface="Arial" pitchFamily="34" charset="0"/>
                        <a:buChar char="•"/>
                      </a:pPr>
                      <a:r>
                        <a:rPr lang="en-US" sz="1600" dirty="0" smtClean="0"/>
                        <a:t>No</a:t>
                      </a:r>
                      <a:r>
                        <a:rPr lang="en-US" sz="1600" baseline="0" dirty="0" smtClean="0"/>
                        <a:t> usage of proprietary languages resulting in vendor lock-in</a:t>
                      </a:r>
                    </a:p>
                    <a:p>
                      <a:pPr marL="285750" indent="-285750">
                        <a:buFont typeface="Arial" pitchFamily="34" charset="0"/>
                        <a:buChar char="•"/>
                      </a:pPr>
                      <a:r>
                        <a:rPr lang="en-US" sz="1600" baseline="0" dirty="0" smtClean="0"/>
                        <a:t>Preferred computer languages are Java, Ruby or Python</a:t>
                      </a:r>
                      <a:endParaRPr lang="en-US" sz="1600" dirty="0">
                        <a:latin typeface="+mn-lt"/>
                      </a:endParaRPr>
                    </a:p>
                  </a:txBody>
                  <a:tcPr marT="45715" marB="45715"/>
                </a:tc>
              </a:tr>
              <a:tr h="822916">
                <a:tc>
                  <a:txBody>
                    <a:bodyPr/>
                    <a:lstStyle/>
                    <a:p>
                      <a:r>
                        <a:rPr lang="en-US" sz="1600" dirty="0" smtClean="0"/>
                        <a:t>Protocols/Standards</a:t>
                      </a:r>
                      <a:endParaRPr lang="en-US" sz="1600" dirty="0">
                        <a:latin typeface="+mn-lt"/>
                      </a:endParaRPr>
                    </a:p>
                  </a:txBody>
                  <a:tcPr marT="45715" marB="45715"/>
                </a:tc>
                <a:tc>
                  <a:txBody>
                    <a:bodyPr/>
                    <a:lstStyle/>
                    <a:p>
                      <a:r>
                        <a:rPr lang="en-US" sz="1600" kern="1200" dirty="0" smtClean="0">
                          <a:effectLst/>
                        </a:rPr>
                        <a:t>At a minimum, the system should support HTTP (SOAP/REST), XMPP, and an appropriate queuing protocol (e.g., AMQP or STOMP)</a:t>
                      </a:r>
                      <a:endParaRPr lang="en-US" sz="1600" dirty="0">
                        <a:latin typeface="+mn-lt"/>
                      </a:endParaRPr>
                    </a:p>
                  </a:txBody>
                  <a:tcPr marT="45715" marB="45715"/>
                </a:tc>
              </a:tr>
              <a:tr h="579087">
                <a:tc>
                  <a:txBody>
                    <a:bodyPr/>
                    <a:lstStyle/>
                    <a:p>
                      <a:r>
                        <a:rPr lang="en-US" sz="1600" dirty="0" smtClean="0"/>
                        <a:t>Tools/Methods </a:t>
                      </a:r>
                      <a:endParaRPr lang="en-US" sz="1600" dirty="0"/>
                    </a:p>
                  </a:txBody>
                  <a:tcPr marT="45715" marB="45715"/>
                </a:tc>
                <a:tc>
                  <a:txBody>
                    <a:bodyPr/>
                    <a:lstStyle/>
                    <a:p>
                      <a:r>
                        <a:rPr lang="en-US" sz="1600" dirty="0" smtClean="0"/>
                        <a:t>No proprietary software tools for developing</a:t>
                      </a:r>
                      <a:r>
                        <a:rPr lang="en-US" sz="1600" baseline="0" dirty="0" smtClean="0"/>
                        <a:t>, and testing the system</a:t>
                      </a:r>
                      <a:endParaRPr lang="en-US" sz="1600" dirty="0"/>
                    </a:p>
                  </a:txBody>
                  <a:tcPr marT="45715" marB="45715"/>
                </a:tc>
              </a:tr>
              <a:tr h="579087">
                <a:tc>
                  <a:txBody>
                    <a:bodyPr/>
                    <a:lstStyle/>
                    <a:p>
                      <a:r>
                        <a:rPr lang="en-US" sz="1600" dirty="0" smtClean="0"/>
                        <a:t>Computing Capacity</a:t>
                      </a:r>
                      <a:endParaRPr lang="en-US" sz="1600" dirty="0"/>
                    </a:p>
                  </a:txBody>
                  <a:tcPr marT="45715" marB="45715"/>
                </a:tc>
                <a:tc>
                  <a:txBody>
                    <a:bodyPr/>
                    <a:lstStyle/>
                    <a:p>
                      <a:r>
                        <a:rPr lang="en-US" sz="1600" kern="1200" dirty="0" smtClean="0">
                          <a:effectLst/>
                        </a:rPr>
                        <a:t>ADR system should support scaling out (scaling horizontally)</a:t>
                      </a:r>
                      <a:r>
                        <a:rPr lang="en-US" sz="1600" kern="1200" baseline="0" dirty="0" smtClean="0">
                          <a:effectLst/>
                        </a:rPr>
                        <a:t> </a:t>
                      </a:r>
                      <a:r>
                        <a:rPr lang="en-US" sz="1600" kern="1200" dirty="0" smtClean="0">
                          <a:effectLst/>
                        </a:rPr>
                        <a:t>by adding redundant computing and data storage nodes (servers).</a:t>
                      </a:r>
                      <a:endParaRPr lang="en-US" sz="1600" dirty="0"/>
                    </a:p>
                  </a:txBody>
                  <a:tcPr marT="45715" marB="45715"/>
                </a:tc>
              </a:tr>
            </a:tbl>
          </a:graphicData>
        </a:graphic>
      </p:graphicFrame>
    </p:spTree>
    <p:extLst>
      <p:ext uri="{BB962C8B-B14F-4D97-AF65-F5344CB8AC3E}">
        <p14:creationId xmlns:p14="http://schemas.microsoft.com/office/powerpoint/2010/main" val="2644941021"/>
      </p:ext>
    </p:extLst>
  </p:cSld>
  <p:clrMapOvr>
    <a:masterClrMapping/>
  </p:clrMapOvr>
  <p:timing>
    <p:tnLst>
      <p:par>
        <p:cTn xmlns:p14="http://schemas.microsoft.com/office/powerpoint/2010/mai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Scenarios for QA: Protocol </a:t>
            </a:r>
            <a:r>
              <a:rPr lang="en-US" dirty="0"/>
              <a:t>E</a:t>
            </a:r>
            <a:r>
              <a:rPr lang="en-US" dirty="0" smtClean="0"/>
              <a:t>xtensibility </a:t>
            </a:r>
            <a:endParaRPr lang="en-US" dirty="0"/>
          </a:p>
        </p:txBody>
      </p:sp>
      <p:sp>
        <p:nvSpPr>
          <p:cNvPr id="4" name="Slide Number Placeholder 3"/>
          <p:cNvSpPr>
            <a:spLocks noGrp="1"/>
          </p:cNvSpPr>
          <p:nvPr>
            <p:ph type="sldNum" sz="quarter" idx="10"/>
          </p:nvPr>
        </p:nvSpPr>
        <p:spPr/>
        <p:txBody>
          <a:bodyPr/>
          <a:lstStyle/>
          <a:p>
            <a:fld id="{8BE75BF4-F827-664A-A667-67002CB07057}" type="slidenum">
              <a:rPr lang="en-US" smtClean="0"/>
              <a:pPr/>
              <a:t>95</a:t>
            </a:fld>
            <a:endParaRPr lang="en-US"/>
          </a:p>
        </p:txBody>
      </p:sp>
      <p:graphicFrame>
        <p:nvGraphicFramePr>
          <p:cNvPr id="7" name="Table 6"/>
          <p:cNvGraphicFramePr>
            <a:graphicFrameLocks noGrp="1"/>
          </p:cNvGraphicFramePr>
          <p:nvPr>
            <p:extLst>
              <p:ext uri="{D42A27DB-BD31-4B8C-83A1-F6EECF244321}">
                <p14:modId xmlns:p14="http://schemas.microsoft.com/office/powerpoint/2010/main" val="2043001687"/>
              </p:ext>
            </p:extLst>
          </p:nvPr>
        </p:nvGraphicFramePr>
        <p:xfrm>
          <a:off x="457200" y="1295400"/>
          <a:ext cx="8382000" cy="4975531"/>
        </p:xfrm>
        <a:graphic>
          <a:graphicData uri="http://schemas.openxmlformats.org/drawingml/2006/table">
            <a:tbl>
              <a:tblPr/>
              <a:tblGrid>
                <a:gridCol w="2132013"/>
                <a:gridCol w="6249987"/>
              </a:tblGrid>
              <a:tr h="65405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smtClean="0">
                          <a:ln>
                            <a:noFill/>
                          </a:ln>
                          <a:solidFill>
                            <a:schemeClr val="tx1"/>
                          </a:solidFill>
                          <a:effectLst/>
                          <a:latin typeface="Arial" pitchFamily="34" charset="0"/>
                          <a:ea typeface="ＭＳ Ｐゴシック" pitchFamily="34" charset="-128"/>
                        </a:rPr>
                        <a:t>Source of stimulus</a:t>
                      </a: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chemeClr val="tx1"/>
                          </a:solidFill>
                          <a:effectLst/>
                          <a:latin typeface="Arial" pitchFamily="34" charset="0"/>
                          <a:ea typeface="ＭＳ Ｐゴシック" pitchFamily="34" charset="-128"/>
                        </a:rPr>
                        <a:t>ADR vendors agree to use a new protocol</a:t>
                      </a:r>
                      <a:endParaRPr kumimoji="0" lang="en-US" sz="1600" b="0" i="0" u="none" strike="noStrike" cap="none" normalizeH="0" baseline="0" smtClean="0">
                        <a:ln>
                          <a:noFill/>
                        </a:ln>
                        <a:solidFill>
                          <a:schemeClr val="tx1"/>
                        </a:solidFill>
                        <a:effectLst/>
                        <a:latin typeface="Arial" pitchFamily="34" charset="0"/>
                        <a:ea typeface="ＭＳ Ｐゴシック" pitchFamily="34" charset="-128"/>
                      </a:endParaRP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65405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smtClean="0">
                          <a:ln>
                            <a:noFill/>
                          </a:ln>
                          <a:solidFill>
                            <a:schemeClr val="tx1"/>
                          </a:solidFill>
                          <a:effectLst/>
                          <a:latin typeface="Arial" pitchFamily="34" charset="0"/>
                          <a:ea typeface="ＭＳ Ｐゴシック" pitchFamily="34" charset="-128"/>
                        </a:rPr>
                        <a:t>Stimulus</a:t>
                      </a: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chemeClr val="tx1"/>
                          </a:solidFill>
                          <a:effectLst/>
                          <a:latin typeface="Arial" pitchFamily="34" charset="0"/>
                          <a:ea typeface="ＭＳ Ｐゴシック" pitchFamily="34" charset="-128"/>
                        </a:rPr>
                        <a:t>A software developer is adding support for a new protocol to the system</a:t>
                      </a:r>
                      <a:endParaRPr kumimoji="0" lang="en-US" sz="1600" b="0" i="0" u="none" strike="noStrike" cap="none" normalizeH="0" baseline="0" smtClean="0">
                        <a:ln>
                          <a:noFill/>
                        </a:ln>
                        <a:solidFill>
                          <a:schemeClr val="tx1"/>
                        </a:solidFill>
                        <a:effectLst/>
                        <a:latin typeface="Arial" pitchFamily="34" charset="0"/>
                        <a:ea typeface="ＭＳ Ｐゴシック" pitchFamily="34" charset="-128"/>
                      </a:endParaRP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4636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smtClean="0">
                          <a:ln>
                            <a:noFill/>
                          </a:ln>
                          <a:solidFill>
                            <a:schemeClr val="tx1"/>
                          </a:solidFill>
                          <a:effectLst/>
                          <a:latin typeface="Arial" pitchFamily="34" charset="0"/>
                          <a:ea typeface="ＭＳ Ｐゴシック" pitchFamily="34" charset="-128"/>
                        </a:rPr>
                        <a:t>Environment</a:t>
                      </a: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pitchFamily="34" charset="0"/>
                          <a:ea typeface="ＭＳ Ｐゴシック" pitchFamily="34" charset="-128"/>
                        </a:rPr>
                        <a:t>The developer is familiar with the relevant documentation and APIs, and the first three protocols are already provided by the reference implementation. The new protocol is based on TCP/IP. Reference architecture is released to the community.</a:t>
                      </a:r>
                      <a:endParaRPr kumimoji="0" lang="en-US" sz="1600" b="0" i="0" u="none" strike="noStrike" cap="none" normalizeH="0" baseline="0" dirty="0" smtClean="0">
                        <a:ln>
                          <a:noFill/>
                        </a:ln>
                        <a:solidFill>
                          <a:schemeClr val="tx1"/>
                        </a:solidFill>
                        <a:effectLst/>
                        <a:latin typeface="Arial" pitchFamily="34" charset="0"/>
                        <a:ea typeface="ＭＳ Ｐゴシック" pitchFamily="34" charset="-128"/>
                      </a:endParaRP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0798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smtClean="0">
                          <a:ln>
                            <a:noFill/>
                          </a:ln>
                          <a:solidFill>
                            <a:schemeClr val="tx1"/>
                          </a:solidFill>
                          <a:effectLst/>
                          <a:latin typeface="Arial" pitchFamily="34" charset="0"/>
                          <a:ea typeface="ＭＳ Ｐゴシック" pitchFamily="34" charset="-128"/>
                        </a:rPr>
                        <a:t>Artifact</a:t>
                      </a: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Arial" pitchFamily="34" charset="0"/>
                          <a:ea typeface="ＭＳ Ｐゴシック" pitchFamily="34" charset="-128"/>
                        </a:rPr>
                        <a:t>VTN</a:t>
                      </a: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63976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smtClean="0">
                          <a:ln>
                            <a:noFill/>
                          </a:ln>
                          <a:solidFill>
                            <a:schemeClr val="tx1"/>
                          </a:solidFill>
                          <a:effectLst/>
                          <a:latin typeface="Arial" pitchFamily="34" charset="0"/>
                          <a:ea typeface="ＭＳ Ｐゴシック" pitchFamily="34" charset="-128"/>
                        </a:rPr>
                        <a:t>Response</a:t>
                      </a: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chemeClr val="tx1"/>
                          </a:solidFill>
                          <a:effectLst/>
                          <a:latin typeface="Arial" pitchFamily="34" charset="0"/>
                          <a:ea typeface="ＭＳ Ｐゴシック" pitchFamily="34" charset="-128"/>
                        </a:rPr>
                        <a:t>The new protocol is successfully implemented and integrated into the system. </a:t>
                      </a:r>
                      <a:endParaRPr kumimoji="0" lang="en-US" sz="1600" b="0" i="0" u="none" strike="noStrike" cap="none" normalizeH="0" baseline="0" smtClean="0">
                        <a:ln>
                          <a:noFill/>
                        </a:ln>
                        <a:solidFill>
                          <a:schemeClr val="tx1"/>
                        </a:solidFill>
                        <a:effectLst/>
                        <a:latin typeface="Arial" pitchFamily="34" charset="0"/>
                        <a:ea typeface="ＭＳ Ｐゴシック" pitchFamily="34" charset="-128"/>
                      </a:endParaRP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15570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smtClean="0">
                          <a:ln>
                            <a:noFill/>
                          </a:ln>
                          <a:solidFill>
                            <a:schemeClr val="tx1"/>
                          </a:solidFill>
                          <a:effectLst/>
                          <a:latin typeface="Arial" pitchFamily="34" charset="0"/>
                          <a:ea typeface="ＭＳ Ｐゴシック" pitchFamily="34" charset="-128"/>
                        </a:rPr>
                        <a:t>Response measure</a:t>
                      </a: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pitchFamily="34" charset="0"/>
                          <a:ea typeface="ＭＳ Ｐゴシック" pitchFamily="34" charset="-128"/>
                        </a:rPr>
                        <a:t>Implementation and integration should require no changes to the existing system. Extensibility should be achieved through the existing interfaces. </a:t>
                      </a: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3595609985"/>
      </p:ext>
    </p:extLst>
  </p:cSld>
  <p:clrMapOvr>
    <a:masterClrMapping/>
  </p:clrMapOvr>
  <p:timing>
    <p:tnLst>
      <p:par>
        <p:cTn xmlns:p14="http://schemas.microsoft.com/office/powerpoint/2010/mai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Scenarios for QA : Service Extensibility </a:t>
            </a:r>
            <a:endParaRPr lang="en-US" dirty="0"/>
          </a:p>
        </p:txBody>
      </p:sp>
      <p:sp>
        <p:nvSpPr>
          <p:cNvPr id="4" name="Slide Number Placeholder 3"/>
          <p:cNvSpPr>
            <a:spLocks noGrp="1"/>
          </p:cNvSpPr>
          <p:nvPr>
            <p:ph type="sldNum" sz="quarter" idx="10"/>
          </p:nvPr>
        </p:nvSpPr>
        <p:spPr/>
        <p:txBody>
          <a:bodyPr/>
          <a:lstStyle/>
          <a:p>
            <a:fld id="{8BE75BF4-F827-664A-A667-67002CB07057}" type="slidenum">
              <a:rPr lang="en-US" smtClean="0"/>
              <a:pPr/>
              <a:t>96</a:t>
            </a:fld>
            <a:endParaRPr lang="en-US"/>
          </a:p>
        </p:txBody>
      </p:sp>
      <p:graphicFrame>
        <p:nvGraphicFramePr>
          <p:cNvPr id="8" name="Table 7"/>
          <p:cNvGraphicFramePr>
            <a:graphicFrameLocks noGrp="1"/>
          </p:cNvGraphicFramePr>
          <p:nvPr>
            <p:extLst>
              <p:ext uri="{D42A27DB-BD31-4B8C-83A1-F6EECF244321}">
                <p14:modId xmlns:p14="http://schemas.microsoft.com/office/powerpoint/2010/main" val="983320127"/>
              </p:ext>
            </p:extLst>
          </p:nvPr>
        </p:nvGraphicFramePr>
        <p:xfrm>
          <a:off x="609600" y="1524000"/>
          <a:ext cx="8305800" cy="4610101"/>
        </p:xfrm>
        <a:graphic>
          <a:graphicData uri="http://schemas.openxmlformats.org/drawingml/2006/table">
            <a:tbl>
              <a:tblPr/>
              <a:tblGrid>
                <a:gridCol w="2743200"/>
                <a:gridCol w="5562600"/>
              </a:tblGrid>
              <a:tr h="91440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smtClean="0">
                          <a:ln>
                            <a:noFill/>
                          </a:ln>
                          <a:solidFill>
                            <a:schemeClr val="tx1"/>
                          </a:solidFill>
                          <a:effectLst/>
                          <a:latin typeface="Arial" pitchFamily="34" charset="0"/>
                          <a:ea typeface="ＭＳ Ｐゴシック" pitchFamily="34" charset="-128"/>
                        </a:rPr>
                        <a:t>Source of stimulus</a:t>
                      </a:r>
                    </a:p>
                  </a:txBody>
                  <a:tcPr marT="45715" marB="4571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chemeClr val="tx1"/>
                          </a:solidFill>
                          <a:effectLst/>
                          <a:latin typeface="Arial" pitchFamily="34" charset="0"/>
                          <a:ea typeface="ＭＳ Ｐゴシック" pitchFamily="34" charset="-128"/>
                        </a:rPr>
                        <a:t>OASIS publishes a new version of the Energy Interoperation standard, which specifies new services or operations.</a:t>
                      </a:r>
                      <a:endParaRPr kumimoji="0" lang="en-US" sz="1600" b="0" i="0" u="none" strike="noStrike" cap="none" normalizeH="0" baseline="0" smtClean="0">
                        <a:ln>
                          <a:noFill/>
                        </a:ln>
                        <a:solidFill>
                          <a:schemeClr val="tx1"/>
                        </a:solidFill>
                        <a:effectLst/>
                        <a:latin typeface="Arial" pitchFamily="34" charset="0"/>
                        <a:ea typeface="ＭＳ Ｐゴシック" pitchFamily="34" charset="-128"/>
                      </a:endParaRPr>
                    </a:p>
                  </a:txBody>
                  <a:tcPr marT="45715" marB="4571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67310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smtClean="0">
                          <a:ln>
                            <a:noFill/>
                          </a:ln>
                          <a:solidFill>
                            <a:schemeClr val="tx1"/>
                          </a:solidFill>
                          <a:effectLst/>
                          <a:latin typeface="Arial" pitchFamily="34" charset="0"/>
                          <a:ea typeface="ＭＳ Ｐゴシック" pitchFamily="34" charset="-128"/>
                        </a:rPr>
                        <a:t>Stimulus</a:t>
                      </a:r>
                    </a:p>
                  </a:txBody>
                  <a:tcPr marT="45715" marB="4571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chemeClr val="tx1"/>
                          </a:solidFill>
                          <a:effectLst/>
                          <a:latin typeface="Arial" pitchFamily="34" charset="0"/>
                          <a:ea typeface="ＭＳ Ｐゴシック" pitchFamily="34" charset="-128"/>
                        </a:rPr>
                        <a:t>A developer adds a new OpenADR service or operation</a:t>
                      </a:r>
                      <a:endParaRPr kumimoji="0" lang="en-US" sz="1600" b="0" i="0" u="none" strike="noStrike" cap="none" normalizeH="0" baseline="0" smtClean="0">
                        <a:ln>
                          <a:noFill/>
                        </a:ln>
                        <a:solidFill>
                          <a:schemeClr val="tx1"/>
                        </a:solidFill>
                        <a:effectLst/>
                        <a:latin typeface="Arial" pitchFamily="34" charset="0"/>
                        <a:ea typeface="ＭＳ Ｐゴシック" pitchFamily="34" charset="-128"/>
                      </a:endParaRPr>
                    </a:p>
                  </a:txBody>
                  <a:tcPr marT="45715" marB="4571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77470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smtClean="0">
                          <a:ln>
                            <a:noFill/>
                          </a:ln>
                          <a:solidFill>
                            <a:schemeClr val="tx1"/>
                          </a:solidFill>
                          <a:effectLst/>
                          <a:latin typeface="Arial" pitchFamily="34" charset="0"/>
                          <a:ea typeface="ＭＳ Ｐゴシック" pitchFamily="34" charset="-128"/>
                        </a:rPr>
                        <a:t>Environment</a:t>
                      </a:r>
                    </a:p>
                  </a:txBody>
                  <a:tcPr marT="45715" marB="4571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chemeClr val="tx1"/>
                          </a:solidFill>
                          <a:effectLst/>
                          <a:latin typeface="Arial" pitchFamily="34" charset="0"/>
                          <a:ea typeface="ＭＳ Ｐゴシック" pitchFamily="34" charset="-128"/>
                        </a:rPr>
                        <a:t>Abstract service interfaces exist to support communication between VTN and VENs</a:t>
                      </a:r>
                      <a:endParaRPr kumimoji="0" lang="en-US" sz="1600" b="0" i="0" u="none" strike="noStrike" cap="none" normalizeH="0" baseline="0" smtClean="0">
                        <a:ln>
                          <a:noFill/>
                        </a:ln>
                        <a:solidFill>
                          <a:schemeClr val="tx1"/>
                        </a:solidFill>
                        <a:effectLst/>
                        <a:latin typeface="Arial" pitchFamily="34" charset="0"/>
                        <a:ea typeface="ＭＳ Ｐゴシック" pitchFamily="34" charset="-128"/>
                      </a:endParaRPr>
                    </a:p>
                  </a:txBody>
                  <a:tcPr marT="45715" marB="4571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1910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smtClean="0">
                          <a:ln>
                            <a:noFill/>
                          </a:ln>
                          <a:solidFill>
                            <a:schemeClr val="tx1"/>
                          </a:solidFill>
                          <a:effectLst/>
                          <a:latin typeface="Arial" pitchFamily="34" charset="0"/>
                          <a:ea typeface="ＭＳ Ｐゴシック" pitchFamily="34" charset="-128"/>
                        </a:rPr>
                        <a:t>Artifact</a:t>
                      </a:r>
                    </a:p>
                  </a:txBody>
                  <a:tcPr marT="45715" marB="4571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Arial" pitchFamily="34" charset="0"/>
                          <a:ea typeface="ＭＳ Ｐゴシック" pitchFamily="34" charset="-128"/>
                        </a:rPr>
                        <a:t>VTN</a:t>
                      </a:r>
                    </a:p>
                  </a:txBody>
                  <a:tcPr marT="45715" marB="4571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63976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smtClean="0">
                          <a:ln>
                            <a:noFill/>
                          </a:ln>
                          <a:solidFill>
                            <a:schemeClr val="tx1"/>
                          </a:solidFill>
                          <a:effectLst/>
                          <a:latin typeface="Arial" pitchFamily="34" charset="0"/>
                          <a:ea typeface="ＭＳ Ｐゴシック" pitchFamily="34" charset="-128"/>
                        </a:rPr>
                        <a:t>Response</a:t>
                      </a:r>
                    </a:p>
                  </a:txBody>
                  <a:tcPr marT="45715" marB="4571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chemeClr val="tx1"/>
                          </a:solidFill>
                          <a:effectLst/>
                          <a:latin typeface="Arial" pitchFamily="34" charset="0"/>
                          <a:ea typeface="ＭＳ Ｐゴシック" pitchFamily="34" charset="-128"/>
                        </a:rPr>
                        <a:t>The new service is added to the system. </a:t>
                      </a:r>
                      <a:endParaRPr kumimoji="0" lang="en-US" sz="1600" b="0" i="0" u="none" strike="noStrike" cap="none" normalizeH="0" baseline="0" smtClean="0">
                        <a:ln>
                          <a:noFill/>
                        </a:ln>
                        <a:solidFill>
                          <a:schemeClr val="tx1"/>
                        </a:solidFill>
                        <a:effectLst/>
                        <a:latin typeface="Arial" pitchFamily="34" charset="0"/>
                        <a:ea typeface="ＭＳ Ｐゴシック" pitchFamily="34" charset="-128"/>
                      </a:endParaRPr>
                    </a:p>
                  </a:txBody>
                  <a:tcPr marT="45715" marB="4571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18903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smtClean="0">
                          <a:ln>
                            <a:noFill/>
                          </a:ln>
                          <a:solidFill>
                            <a:schemeClr val="tx1"/>
                          </a:solidFill>
                          <a:effectLst/>
                          <a:latin typeface="Arial" pitchFamily="34" charset="0"/>
                          <a:ea typeface="ＭＳ Ｐゴシック" pitchFamily="34" charset="-128"/>
                        </a:rPr>
                        <a:t>Response measure</a:t>
                      </a:r>
                    </a:p>
                  </a:txBody>
                  <a:tcPr marT="45715" marB="4571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pitchFamily="34" charset="0"/>
                          <a:ea typeface="ＭＳ Ｐゴシック" pitchFamily="34" charset="-128"/>
                        </a:rPr>
                        <a:t>No interface modifications or deletions are required. However, adding new interfaces is permitted.</a:t>
                      </a:r>
                    </a:p>
                  </a:txBody>
                  <a:tcPr marT="45715" marB="4571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2261111243"/>
      </p:ext>
    </p:extLst>
  </p:cSld>
  <p:clrMapOvr>
    <a:masterClrMapping/>
  </p:clrMapOvr>
  <p:timing>
    <p:tnLst>
      <p:par>
        <p:cTn xmlns:p14="http://schemas.microsoft.com/office/powerpoint/2010/mai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Scenarios </a:t>
            </a:r>
            <a:r>
              <a:rPr lang="en-US" dirty="0"/>
              <a:t>for QA : </a:t>
            </a:r>
            <a:r>
              <a:rPr lang="en-US" dirty="0" smtClean="0"/>
              <a:t>Scalability </a:t>
            </a:r>
            <a:endParaRPr lang="en-US" dirty="0"/>
          </a:p>
        </p:txBody>
      </p:sp>
      <p:sp>
        <p:nvSpPr>
          <p:cNvPr id="4" name="Slide Number Placeholder 3"/>
          <p:cNvSpPr>
            <a:spLocks noGrp="1"/>
          </p:cNvSpPr>
          <p:nvPr>
            <p:ph type="sldNum" sz="quarter" idx="10"/>
          </p:nvPr>
        </p:nvSpPr>
        <p:spPr/>
        <p:txBody>
          <a:bodyPr/>
          <a:lstStyle/>
          <a:p>
            <a:fld id="{8BE75BF4-F827-664A-A667-67002CB07057}" type="slidenum">
              <a:rPr lang="en-US" smtClean="0"/>
              <a:pPr/>
              <a:t>97</a:t>
            </a:fld>
            <a:endParaRPr lang="en-US"/>
          </a:p>
        </p:txBody>
      </p:sp>
      <p:graphicFrame>
        <p:nvGraphicFramePr>
          <p:cNvPr id="3" name="Table 2"/>
          <p:cNvGraphicFramePr>
            <a:graphicFrameLocks noGrp="1"/>
          </p:cNvGraphicFramePr>
          <p:nvPr/>
        </p:nvGraphicFramePr>
        <p:xfrm>
          <a:off x="533400" y="1447800"/>
          <a:ext cx="8305800" cy="4643750"/>
        </p:xfrm>
        <a:graphic>
          <a:graphicData uri="http://schemas.openxmlformats.org/drawingml/2006/table">
            <a:tbl>
              <a:tblPr/>
              <a:tblGrid>
                <a:gridCol w="2743200"/>
                <a:gridCol w="5562600"/>
              </a:tblGrid>
              <a:tr h="53340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smtClean="0">
                          <a:ln>
                            <a:noFill/>
                          </a:ln>
                          <a:solidFill>
                            <a:schemeClr val="tx1"/>
                          </a:solidFill>
                          <a:effectLst/>
                          <a:latin typeface="Arial" pitchFamily="34" charset="0"/>
                          <a:ea typeface="ＭＳ Ｐゴシック" pitchFamily="34" charset="-128"/>
                        </a:rPr>
                        <a:t>Source of stimulus</a:t>
                      </a:r>
                    </a:p>
                  </a:txBody>
                  <a:tcPr marT="45717" marB="457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chemeClr val="tx1"/>
                          </a:solidFill>
                          <a:effectLst/>
                          <a:latin typeface="Arial" pitchFamily="34" charset="0"/>
                          <a:ea typeface="ＭＳ Ｐゴシック" pitchFamily="34" charset="-128"/>
                        </a:rPr>
                        <a:t>The number of messages/unit time increases. </a:t>
                      </a:r>
                      <a:endParaRPr kumimoji="0" lang="en-US" sz="1600" b="0" i="0" u="none" strike="noStrike" cap="none" normalizeH="0" baseline="0" smtClean="0">
                        <a:ln>
                          <a:noFill/>
                        </a:ln>
                        <a:solidFill>
                          <a:schemeClr val="tx1"/>
                        </a:solidFill>
                        <a:effectLst/>
                        <a:latin typeface="Arial" pitchFamily="34" charset="0"/>
                        <a:ea typeface="ＭＳ Ｐゴシック" pitchFamily="34" charset="-128"/>
                      </a:endParaRPr>
                    </a:p>
                  </a:txBody>
                  <a:tcPr marT="45717" marB="457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67310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smtClean="0">
                          <a:ln>
                            <a:noFill/>
                          </a:ln>
                          <a:solidFill>
                            <a:schemeClr val="tx1"/>
                          </a:solidFill>
                          <a:effectLst/>
                          <a:latin typeface="Arial" pitchFamily="34" charset="0"/>
                          <a:ea typeface="ＭＳ Ｐゴシック" pitchFamily="34" charset="-128"/>
                        </a:rPr>
                        <a:t>Stimulus</a:t>
                      </a:r>
                    </a:p>
                  </a:txBody>
                  <a:tcPr marT="45717" marB="457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chemeClr val="tx1"/>
                          </a:solidFill>
                          <a:effectLst/>
                          <a:latin typeface="Arial" pitchFamily="34" charset="0"/>
                          <a:ea typeface="ＭＳ Ｐゴシック" pitchFamily="34" charset="-128"/>
                        </a:rPr>
                        <a:t>New VTNs are added to the system due to growth of the business</a:t>
                      </a:r>
                      <a:endParaRPr kumimoji="0" lang="en-US" sz="1600" b="0" i="0" u="none" strike="noStrike" cap="none" normalizeH="0" baseline="0" smtClean="0">
                        <a:ln>
                          <a:noFill/>
                        </a:ln>
                        <a:solidFill>
                          <a:schemeClr val="tx1"/>
                        </a:solidFill>
                        <a:effectLst/>
                        <a:latin typeface="Arial" pitchFamily="34" charset="0"/>
                        <a:ea typeface="ＭＳ Ｐゴシック" pitchFamily="34" charset="-128"/>
                      </a:endParaRPr>
                    </a:p>
                  </a:txBody>
                  <a:tcPr marT="45717" marB="457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18903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smtClean="0">
                          <a:ln>
                            <a:noFill/>
                          </a:ln>
                          <a:solidFill>
                            <a:schemeClr val="tx1"/>
                          </a:solidFill>
                          <a:effectLst/>
                          <a:latin typeface="Arial" pitchFamily="34" charset="0"/>
                          <a:ea typeface="ＭＳ Ｐゴシック" pitchFamily="34" charset="-128"/>
                        </a:rPr>
                        <a:t>Environment</a:t>
                      </a:r>
                    </a:p>
                  </a:txBody>
                  <a:tcPr marT="45717" marB="457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pitchFamily="34" charset="0"/>
                          <a:ea typeface="ＭＳ Ｐゴシック" pitchFamily="34" charset="-128"/>
                        </a:rPr>
                        <a:t>Assuming each server stack can manage 50,000 VENs for the defined throughput (specified in a SLA), the VTN is now overloaded . However, limitations of underlying technologies may be disregarded. </a:t>
                      </a:r>
                      <a:endParaRPr kumimoji="0" lang="en-US" sz="1600" b="0" i="0" u="none" strike="noStrike" cap="none" normalizeH="0" baseline="0" dirty="0" smtClean="0">
                        <a:ln>
                          <a:noFill/>
                        </a:ln>
                        <a:solidFill>
                          <a:schemeClr val="tx1"/>
                        </a:solidFill>
                        <a:effectLst/>
                        <a:latin typeface="Arial" pitchFamily="34" charset="0"/>
                        <a:ea typeface="ＭＳ Ｐゴシック" pitchFamily="34" charset="-128"/>
                      </a:endParaRPr>
                    </a:p>
                  </a:txBody>
                  <a:tcPr marT="45717" marB="457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1910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smtClean="0">
                          <a:ln>
                            <a:noFill/>
                          </a:ln>
                          <a:solidFill>
                            <a:schemeClr val="tx1"/>
                          </a:solidFill>
                          <a:effectLst/>
                          <a:latin typeface="Arial" pitchFamily="34" charset="0"/>
                          <a:ea typeface="ＭＳ Ｐゴシック" pitchFamily="34" charset="-128"/>
                        </a:rPr>
                        <a:t>Artifact</a:t>
                      </a:r>
                    </a:p>
                  </a:txBody>
                  <a:tcPr marT="45717" marB="457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Arial" pitchFamily="34" charset="0"/>
                          <a:ea typeface="ＭＳ Ｐゴシック" pitchFamily="34" charset="-128"/>
                        </a:rPr>
                        <a:t>VTN</a:t>
                      </a:r>
                    </a:p>
                  </a:txBody>
                  <a:tcPr marT="45717" marB="457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63976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smtClean="0">
                          <a:ln>
                            <a:noFill/>
                          </a:ln>
                          <a:solidFill>
                            <a:schemeClr val="tx1"/>
                          </a:solidFill>
                          <a:effectLst/>
                          <a:latin typeface="Arial" pitchFamily="34" charset="0"/>
                          <a:ea typeface="ＭＳ Ｐゴシック" pitchFamily="34" charset="-128"/>
                        </a:rPr>
                        <a:t>Response</a:t>
                      </a:r>
                    </a:p>
                  </a:txBody>
                  <a:tcPr marT="45717" marB="457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chemeClr val="tx1"/>
                          </a:solidFill>
                          <a:effectLst/>
                          <a:latin typeface="Arial" pitchFamily="34" charset="0"/>
                          <a:ea typeface="ＭＳ Ｐゴシック" pitchFamily="34" charset="-128"/>
                        </a:rPr>
                        <a:t>The server resource is added and configured to handle the load. </a:t>
                      </a:r>
                      <a:endParaRPr kumimoji="0" lang="en-US" sz="1600" b="0" i="0" u="none" strike="noStrike" cap="none" normalizeH="0" baseline="0" smtClean="0">
                        <a:ln>
                          <a:noFill/>
                        </a:ln>
                        <a:solidFill>
                          <a:schemeClr val="tx1"/>
                        </a:solidFill>
                        <a:effectLst/>
                        <a:latin typeface="Arial" pitchFamily="34" charset="0"/>
                        <a:ea typeface="ＭＳ Ｐゴシック" pitchFamily="34" charset="-128"/>
                      </a:endParaRPr>
                    </a:p>
                  </a:txBody>
                  <a:tcPr marT="45717" marB="457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18903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smtClean="0">
                          <a:ln>
                            <a:noFill/>
                          </a:ln>
                          <a:solidFill>
                            <a:schemeClr val="tx1"/>
                          </a:solidFill>
                          <a:effectLst/>
                          <a:latin typeface="Arial" pitchFamily="34" charset="0"/>
                          <a:ea typeface="ＭＳ Ｐゴシック" pitchFamily="34" charset="-128"/>
                        </a:rPr>
                        <a:t>Response measure</a:t>
                      </a:r>
                    </a:p>
                  </a:txBody>
                  <a:tcPr marT="45717" marB="457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pitchFamily="34" charset="0"/>
                          <a:ea typeface="ＭＳ Ｐゴシック" pitchFamily="34" charset="-128"/>
                        </a:rPr>
                        <a:t>No software code-level changes are permitted and the required throughput is maintained. However, code changes are acceptable when scaling in order of magnitude (e.g. 10,000 VENs to 1,000,000 VENs). </a:t>
                      </a:r>
                    </a:p>
                  </a:txBody>
                  <a:tcPr marT="45717" marB="457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715356746"/>
      </p:ext>
    </p:extLst>
  </p:cSld>
  <p:clrMapOvr>
    <a:masterClrMapping/>
  </p:clrMapOvr>
  <p:timing>
    <p:tnLst>
      <p:par>
        <p:cTn xmlns:p14="http://schemas.microsoft.com/office/powerpoint/2010/mai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Scenarios for QA: Performance Outbound latency </a:t>
            </a:r>
            <a:endParaRPr lang="en-US" dirty="0"/>
          </a:p>
        </p:txBody>
      </p:sp>
      <p:sp>
        <p:nvSpPr>
          <p:cNvPr id="4" name="Slide Number Placeholder 3"/>
          <p:cNvSpPr>
            <a:spLocks noGrp="1"/>
          </p:cNvSpPr>
          <p:nvPr>
            <p:ph type="sldNum" sz="quarter" idx="10"/>
          </p:nvPr>
        </p:nvSpPr>
        <p:spPr/>
        <p:txBody>
          <a:bodyPr/>
          <a:lstStyle/>
          <a:p>
            <a:fld id="{8BE75BF4-F827-664A-A667-67002CB07057}" type="slidenum">
              <a:rPr lang="en-US" smtClean="0"/>
              <a:pPr/>
              <a:t>98</a:t>
            </a:fld>
            <a:endParaRPr lang="en-US"/>
          </a:p>
        </p:txBody>
      </p:sp>
      <p:graphicFrame>
        <p:nvGraphicFramePr>
          <p:cNvPr id="6" name="Table 5"/>
          <p:cNvGraphicFramePr>
            <a:graphicFrameLocks noGrp="1"/>
          </p:cNvGraphicFramePr>
          <p:nvPr>
            <p:extLst>
              <p:ext uri="{D42A27DB-BD31-4B8C-83A1-F6EECF244321}">
                <p14:modId xmlns:p14="http://schemas.microsoft.com/office/powerpoint/2010/main" val="3653932058"/>
              </p:ext>
            </p:extLst>
          </p:nvPr>
        </p:nvGraphicFramePr>
        <p:xfrm>
          <a:off x="533400" y="1447800"/>
          <a:ext cx="8305800" cy="4643750"/>
        </p:xfrm>
        <a:graphic>
          <a:graphicData uri="http://schemas.openxmlformats.org/drawingml/2006/table">
            <a:tbl>
              <a:tblPr/>
              <a:tblGrid>
                <a:gridCol w="2743200"/>
                <a:gridCol w="5562600"/>
              </a:tblGrid>
              <a:tr h="53340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smtClean="0">
                          <a:ln>
                            <a:noFill/>
                          </a:ln>
                          <a:solidFill>
                            <a:schemeClr val="tx1"/>
                          </a:solidFill>
                          <a:effectLst/>
                          <a:latin typeface="Arial" pitchFamily="34" charset="0"/>
                          <a:ea typeface="ＭＳ Ｐゴシック" pitchFamily="34" charset="-128"/>
                        </a:rPr>
                        <a:t>Source of stimulus</a:t>
                      </a:r>
                    </a:p>
                  </a:txBody>
                  <a:tcPr marT="45717" marB="457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sz="1800" kern="1200" dirty="0" smtClean="0">
                          <a:solidFill>
                            <a:schemeClr val="tx1"/>
                          </a:solidFill>
                          <a:effectLst/>
                          <a:latin typeface="+mn-lt"/>
                          <a:ea typeface="+mn-ea"/>
                          <a:cs typeface="+mn-cs"/>
                        </a:rPr>
                        <a:t>aggregator wants to send the DR event to end node</a:t>
                      </a:r>
                      <a:r>
                        <a:rPr lang="en-US" sz="1800" kern="1200" baseline="0" dirty="0" smtClean="0">
                          <a:solidFill>
                            <a:schemeClr val="tx1"/>
                          </a:solidFill>
                          <a:effectLst/>
                          <a:latin typeface="+mn-lt"/>
                          <a:ea typeface="+mn-ea"/>
                          <a:cs typeface="+mn-cs"/>
                        </a:rPr>
                        <a:t> users</a:t>
                      </a:r>
                      <a:endParaRPr kumimoji="0" lang="en-US" sz="1600" b="0" i="0" u="none" strike="noStrike" cap="none" normalizeH="0" baseline="0" dirty="0" smtClean="0">
                        <a:ln>
                          <a:noFill/>
                        </a:ln>
                        <a:solidFill>
                          <a:schemeClr val="tx1"/>
                        </a:solidFill>
                        <a:effectLst/>
                        <a:latin typeface="Arial" pitchFamily="34" charset="0"/>
                        <a:ea typeface="ＭＳ Ｐゴシック" pitchFamily="34" charset="-128"/>
                      </a:endParaRPr>
                    </a:p>
                  </a:txBody>
                  <a:tcPr marT="45717" marB="457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67310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smtClean="0">
                          <a:ln>
                            <a:noFill/>
                          </a:ln>
                          <a:solidFill>
                            <a:schemeClr val="tx1"/>
                          </a:solidFill>
                          <a:effectLst/>
                          <a:latin typeface="Arial" pitchFamily="34" charset="0"/>
                          <a:ea typeface="ＭＳ Ｐゴシック" pitchFamily="34" charset="-128"/>
                        </a:rPr>
                        <a:t>Stimulus</a:t>
                      </a:r>
                    </a:p>
                  </a:txBody>
                  <a:tcPr marT="45717" marB="457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sz="1800" kern="1200" dirty="0" smtClean="0">
                          <a:solidFill>
                            <a:schemeClr val="tx1"/>
                          </a:solidFill>
                          <a:effectLst/>
                          <a:latin typeface="+mn-lt"/>
                          <a:ea typeface="+mn-ea"/>
                          <a:cs typeface="+mn-cs"/>
                        </a:rPr>
                        <a:t>An automated or manual message transfer is initiated </a:t>
                      </a:r>
                      <a:endParaRPr kumimoji="0" lang="en-US" sz="1600" b="0" i="0" u="none" strike="noStrike" cap="none" normalizeH="0" baseline="0" dirty="0" smtClean="0">
                        <a:ln>
                          <a:noFill/>
                        </a:ln>
                        <a:solidFill>
                          <a:schemeClr val="tx1"/>
                        </a:solidFill>
                        <a:effectLst/>
                        <a:latin typeface="Arial" pitchFamily="34" charset="0"/>
                        <a:ea typeface="ＭＳ Ｐゴシック" pitchFamily="34" charset="-128"/>
                      </a:endParaRPr>
                    </a:p>
                  </a:txBody>
                  <a:tcPr marT="45717" marB="457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18903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smtClean="0">
                          <a:ln>
                            <a:noFill/>
                          </a:ln>
                          <a:solidFill>
                            <a:schemeClr val="tx1"/>
                          </a:solidFill>
                          <a:effectLst/>
                          <a:latin typeface="Arial" pitchFamily="34" charset="0"/>
                          <a:ea typeface="ＭＳ Ｐゴシック" pitchFamily="34" charset="-128"/>
                        </a:rPr>
                        <a:t>Environment</a:t>
                      </a:r>
                    </a:p>
                  </a:txBody>
                  <a:tcPr marT="45717" marB="457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pitchFamily="34" charset="0"/>
                          <a:ea typeface="ＭＳ Ｐゴシック" pitchFamily="34" charset="-128"/>
                        </a:rPr>
                        <a:t>VEN ready for receive the event</a:t>
                      </a:r>
                    </a:p>
                  </a:txBody>
                  <a:tcPr marT="45717" marB="457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1910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smtClean="0">
                          <a:ln>
                            <a:noFill/>
                          </a:ln>
                          <a:solidFill>
                            <a:schemeClr val="tx1"/>
                          </a:solidFill>
                          <a:effectLst/>
                          <a:latin typeface="Arial" pitchFamily="34" charset="0"/>
                          <a:ea typeface="ＭＳ Ｐゴシック" pitchFamily="34" charset="-128"/>
                        </a:rPr>
                        <a:t>Artifact</a:t>
                      </a:r>
                    </a:p>
                  </a:txBody>
                  <a:tcPr marT="45717" marB="457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pitchFamily="34" charset="0"/>
                          <a:ea typeface="ＭＳ Ｐゴシック" pitchFamily="34" charset="-128"/>
                        </a:rPr>
                        <a:t>VTN</a:t>
                      </a:r>
                    </a:p>
                  </a:txBody>
                  <a:tcPr marT="45717" marB="457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63976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smtClean="0">
                          <a:ln>
                            <a:noFill/>
                          </a:ln>
                          <a:solidFill>
                            <a:schemeClr val="tx1"/>
                          </a:solidFill>
                          <a:effectLst/>
                          <a:latin typeface="Arial" pitchFamily="34" charset="0"/>
                          <a:ea typeface="ＭＳ Ｐゴシック" pitchFamily="34" charset="-128"/>
                        </a:rPr>
                        <a:t>Response</a:t>
                      </a:r>
                    </a:p>
                  </a:txBody>
                  <a:tcPr marT="45717" marB="457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1800" kern="1200" dirty="0" smtClean="0">
                          <a:solidFill>
                            <a:schemeClr val="tx1"/>
                          </a:solidFill>
                          <a:effectLst/>
                          <a:latin typeface="+mn-lt"/>
                          <a:ea typeface="+mn-ea"/>
                          <a:cs typeface="+mn-cs"/>
                        </a:rPr>
                        <a:t>The particular DR event is delivered to each of the intended VENs. </a:t>
                      </a:r>
                    </a:p>
                  </a:txBody>
                  <a:tcPr marT="45717" marB="457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18903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smtClean="0">
                          <a:ln>
                            <a:noFill/>
                          </a:ln>
                          <a:solidFill>
                            <a:schemeClr val="tx1"/>
                          </a:solidFill>
                          <a:effectLst/>
                          <a:latin typeface="Arial" pitchFamily="34" charset="0"/>
                          <a:ea typeface="ＭＳ Ｐゴシック" pitchFamily="34" charset="-128"/>
                        </a:rPr>
                        <a:t>Response measure</a:t>
                      </a:r>
                    </a:p>
                  </a:txBody>
                  <a:tcPr marT="45717" marB="457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pitchFamily="34" charset="0"/>
                          <a:ea typeface="ＭＳ Ｐゴシック" pitchFamily="34" charset="-128"/>
                        </a:rPr>
                        <a:t> Refer to Slow DR profile, Medium DR profile, Real-time DR profile. </a:t>
                      </a:r>
                    </a:p>
                  </a:txBody>
                  <a:tcPr marT="45717" marB="457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3672049300"/>
      </p:ext>
    </p:extLst>
  </p:cSld>
  <p:clrMapOvr>
    <a:masterClrMapping/>
  </p:clrMapOvr>
  <p:timing>
    <p:tnLst>
      <p:par>
        <p:cTn xmlns:p14="http://schemas.microsoft.com/office/powerpoint/2010/mai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Scenarios for QA: Performance Inbound latency </a:t>
            </a:r>
            <a:endParaRPr lang="en-US" dirty="0"/>
          </a:p>
        </p:txBody>
      </p:sp>
      <p:sp>
        <p:nvSpPr>
          <p:cNvPr id="4" name="Slide Number Placeholder 3"/>
          <p:cNvSpPr>
            <a:spLocks noGrp="1"/>
          </p:cNvSpPr>
          <p:nvPr>
            <p:ph type="sldNum" sz="quarter" idx="10"/>
          </p:nvPr>
        </p:nvSpPr>
        <p:spPr/>
        <p:txBody>
          <a:bodyPr/>
          <a:lstStyle/>
          <a:p>
            <a:fld id="{8BE75BF4-F827-664A-A667-67002CB07057}" type="slidenum">
              <a:rPr lang="en-US" smtClean="0"/>
              <a:pPr/>
              <a:t>99</a:t>
            </a:fld>
            <a:endParaRPr lang="en-US"/>
          </a:p>
        </p:txBody>
      </p:sp>
      <p:graphicFrame>
        <p:nvGraphicFramePr>
          <p:cNvPr id="6" name="Table 5"/>
          <p:cNvGraphicFramePr>
            <a:graphicFrameLocks noGrp="1"/>
          </p:cNvGraphicFramePr>
          <p:nvPr>
            <p:extLst>
              <p:ext uri="{D42A27DB-BD31-4B8C-83A1-F6EECF244321}">
                <p14:modId xmlns:p14="http://schemas.microsoft.com/office/powerpoint/2010/main" val="3917731842"/>
              </p:ext>
            </p:extLst>
          </p:nvPr>
        </p:nvGraphicFramePr>
        <p:xfrm>
          <a:off x="533400" y="1447800"/>
          <a:ext cx="8305800" cy="4750113"/>
        </p:xfrm>
        <a:graphic>
          <a:graphicData uri="http://schemas.openxmlformats.org/drawingml/2006/table">
            <a:tbl>
              <a:tblPr/>
              <a:tblGrid>
                <a:gridCol w="2743200"/>
                <a:gridCol w="5562600"/>
              </a:tblGrid>
              <a:tr h="53340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smtClean="0">
                          <a:ln>
                            <a:noFill/>
                          </a:ln>
                          <a:solidFill>
                            <a:schemeClr val="tx1"/>
                          </a:solidFill>
                          <a:effectLst/>
                          <a:latin typeface="Arial" pitchFamily="34" charset="0"/>
                          <a:ea typeface="ＭＳ Ｐゴシック" pitchFamily="34" charset="-128"/>
                        </a:rPr>
                        <a:t>Source of stimulus</a:t>
                      </a:r>
                    </a:p>
                  </a:txBody>
                  <a:tcPr marT="45717" marB="457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sz="1800" kern="1200" dirty="0" smtClean="0">
                          <a:solidFill>
                            <a:schemeClr val="tx1"/>
                          </a:solidFill>
                          <a:effectLst/>
                          <a:latin typeface="+mn-lt"/>
                          <a:ea typeface="+mn-ea"/>
                          <a:cs typeface="+mn-cs"/>
                        </a:rPr>
                        <a:t>10,000 VENs need to find out if they are intended to receive an event from the VTN</a:t>
                      </a:r>
                      <a:endParaRPr kumimoji="0" lang="en-US" sz="1600" b="0" i="0" u="none" strike="noStrike" cap="none" normalizeH="0" baseline="0" dirty="0" smtClean="0">
                        <a:ln>
                          <a:noFill/>
                        </a:ln>
                        <a:solidFill>
                          <a:schemeClr val="tx1"/>
                        </a:solidFill>
                        <a:effectLst/>
                        <a:latin typeface="Arial" pitchFamily="34" charset="0"/>
                        <a:ea typeface="ＭＳ Ｐゴシック" pitchFamily="34" charset="-128"/>
                      </a:endParaRPr>
                    </a:p>
                  </a:txBody>
                  <a:tcPr marT="45717" marB="457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67310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smtClean="0">
                          <a:ln>
                            <a:noFill/>
                          </a:ln>
                          <a:solidFill>
                            <a:schemeClr val="tx1"/>
                          </a:solidFill>
                          <a:effectLst/>
                          <a:latin typeface="Arial" pitchFamily="34" charset="0"/>
                          <a:ea typeface="ＭＳ Ｐゴシック" pitchFamily="34" charset="-128"/>
                        </a:rPr>
                        <a:t>Stimulus</a:t>
                      </a:r>
                    </a:p>
                  </a:txBody>
                  <a:tcPr marT="45717" marB="457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1800" kern="1200" dirty="0" smtClean="0">
                          <a:solidFill>
                            <a:schemeClr val="tx1"/>
                          </a:solidFill>
                          <a:effectLst/>
                          <a:latin typeface="+mn-lt"/>
                          <a:ea typeface="+mn-ea"/>
                          <a:cs typeface="+mn-cs"/>
                        </a:rPr>
                        <a:t>The VENs send messages to the VTN, polling for events.</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pitchFamily="34" charset="0"/>
                          <a:ea typeface="ＭＳ Ｐゴシック" pitchFamily="34" charset="-128"/>
                        </a:rPr>
                        <a:t>Or responding to events</a:t>
                      </a:r>
                    </a:p>
                  </a:txBody>
                  <a:tcPr marT="45717" marB="457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18903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smtClean="0">
                          <a:ln>
                            <a:noFill/>
                          </a:ln>
                          <a:solidFill>
                            <a:schemeClr val="tx1"/>
                          </a:solidFill>
                          <a:effectLst/>
                          <a:latin typeface="Arial" pitchFamily="34" charset="0"/>
                          <a:ea typeface="ＭＳ Ｐゴシック" pitchFamily="34" charset="-128"/>
                        </a:rPr>
                        <a:t>Environment</a:t>
                      </a:r>
                    </a:p>
                  </a:txBody>
                  <a:tcPr marT="45717" marB="457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cap="none" normalizeH="0" baseline="0" dirty="0" smtClean="0">
                          <a:ln>
                            <a:noFill/>
                          </a:ln>
                          <a:solidFill>
                            <a:schemeClr val="tx1"/>
                          </a:solidFill>
                          <a:effectLst/>
                          <a:latin typeface="Arial" pitchFamily="34" charset="0"/>
                          <a:ea typeface="ＭＳ Ｐゴシック" pitchFamily="34" charset="-128"/>
                        </a:rPr>
                        <a:t>VEN can communicate with VTN</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dirty="0" smtClean="0">
                        <a:ln>
                          <a:noFill/>
                        </a:ln>
                        <a:solidFill>
                          <a:schemeClr val="tx1"/>
                        </a:solidFill>
                        <a:effectLst/>
                        <a:latin typeface="Arial" pitchFamily="34" charset="0"/>
                        <a:ea typeface="ＭＳ Ｐゴシック" pitchFamily="34" charset="-128"/>
                      </a:endParaRPr>
                    </a:p>
                  </a:txBody>
                  <a:tcPr marT="45717" marB="457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1910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smtClean="0">
                          <a:ln>
                            <a:noFill/>
                          </a:ln>
                          <a:solidFill>
                            <a:schemeClr val="tx1"/>
                          </a:solidFill>
                          <a:effectLst/>
                          <a:latin typeface="Arial" pitchFamily="34" charset="0"/>
                          <a:ea typeface="ＭＳ Ｐゴシック" pitchFamily="34" charset="-128"/>
                        </a:rPr>
                        <a:t>Artifact</a:t>
                      </a:r>
                    </a:p>
                  </a:txBody>
                  <a:tcPr marT="45717" marB="457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pitchFamily="34" charset="0"/>
                          <a:ea typeface="ＭＳ Ｐゴシック" pitchFamily="34" charset="-128"/>
                        </a:rPr>
                        <a:t>VTN</a:t>
                      </a:r>
                    </a:p>
                  </a:txBody>
                  <a:tcPr marT="45717" marB="457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63976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smtClean="0">
                          <a:ln>
                            <a:noFill/>
                          </a:ln>
                          <a:solidFill>
                            <a:schemeClr val="tx1"/>
                          </a:solidFill>
                          <a:effectLst/>
                          <a:latin typeface="Arial" pitchFamily="34" charset="0"/>
                          <a:ea typeface="ＭＳ Ｐゴシック" pitchFamily="34" charset="-128"/>
                        </a:rPr>
                        <a:t>Response</a:t>
                      </a:r>
                    </a:p>
                  </a:txBody>
                  <a:tcPr marT="45717" marB="457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pitchFamily="34" charset="0"/>
                          <a:ea typeface="ＭＳ Ｐゴシック" pitchFamily="34" charset="-128"/>
                        </a:rPr>
                        <a:t>Persistence the event from VEN</a:t>
                      </a:r>
                    </a:p>
                  </a:txBody>
                  <a:tcPr marT="45717" marB="457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18903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smtClean="0">
                          <a:ln>
                            <a:noFill/>
                          </a:ln>
                          <a:solidFill>
                            <a:schemeClr val="tx1"/>
                          </a:solidFill>
                          <a:effectLst/>
                          <a:latin typeface="Arial" pitchFamily="34" charset="0"/>
                          <a:ea typeface="ＭＳ Ｐゴシック" pitchFamily="34" charset="-128"/>
                        </a:rPr>
                        <a:t>Response measure</a:t>
                      </a:r>
                    </a:p>
                  </a:txBody>
                  <a:tcPr marT="45717" marB="457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cap="none" normalizeH="0" baseline="0" dirty="0" smtClean="0">
                          <a:ln>
                            <a:noFill/>
                          </a:ln>
                          <a:solidFill>
                            <a:schemeClr val="tx1"/>
                          </a:solidFill>
                          <a:effectLst/>
                          <a:latin typeface="Arial" pitchFamily="34" charset="0"/>
                          <a:ea typeface="ＭＳ Ｐゴシック" pitchFamily="34" charset="-128"/>
                        </a:rPr>
                        <a:t>Refer to Slow DR profile, Medium DR profile, Real-time DR profile. </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itchFamily="34" charset="0"/>
                        <a:ea typeface="ＭＳ Ｐゴシック" pitchFamily="34" charset="-128"/>
                      </a:endParaRPr>
                    </a:p>
                  </a:txBody>
                  <a:tcPr marT="45717" marB="457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164534708"/>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argonauts_approach">
  <a:themeElements>
    <a:clrScheme name="Office Them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Theme">
      <a:majorFont>
        <a:latin typeface="Calibri"/>
        <a:ea typeface="ＭＳ Ｐゴシック"/>
        <a:cs typeface="ＭＳ Ｐゴシック"/>
      </a:majorFont>
      <a:minorFont>
        <a:latin typeface="Calibri"/>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Arial" charset="0"/>
            <a:ea typeface="ＭＳ Ｐゴシック" charset="0"/>
            <a:cs typeface="ＭＳ Ｐゴシック"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Arial" charset="0"/>
            <a:ea typeface="ＭＳ Ｐゴシック" charset="0"/>
            <a:cs typeface="ＭＳ Ｐゴシック" charset="0"/>
          </a:defRPr>
        </a:defPPr>
      </a:lstStyle>
    </a:lnDef>
  </a:objectDefaults>
  <a:extraClrSchemeLst>
    <a:extraClrScheme>
      <a:clrScheme name="Office Them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Office Them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Office Them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Office Them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Office Them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Office Them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Office Them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Office Them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Office Them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argonauts_basic">
  <a:themeElements>
    <a:clrScheme name="Office Them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Theme">
      <a:majorFont>
        <a:latin typeface="Calibri"/>
        <a:ea typeface="ＭＳ Ｐゴシック"/>
        <a:cs typeface="ＭＳ Ｐゴシック"/>
      </a:majorFont>
      <a:minorFont>
        <a:latin typeface="Calibri"/>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Arial" charset="0"/>
            <a:ea typeface="ＭＳ Ｐゴシック" charset="0"/>
            <a:cs typeface="ＭＳ Ｐゴシック"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Arial" charset="0"/>
            <a:ea typeface="ＭＳ Ｐゴシック" charset="0"/>
            <a:cs typeface="ＭＳ Ｐゴシック" charset="0"/>
          </a:defRPr>
        </a:defPPr>
      </a:lstStyle>
    </a:lnDef>
  </a:objectDefaults>
  <a:extraClrSchemeLst>
    <a:extraClrScheme>
      <a:clrScheme name="Office Them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Office Them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Office Them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Office Them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Office Them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Office Them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Office Them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Office Them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Office Them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argonauts_team">
  <a:themeElements>
    <a:clrScheme name="Office Them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Theme">
      <a:majorFont>
        <a:latin typeface="Calibri"/>
        <a:ea typeface="ＭＳ Ｐゴシック"/>
        <a:cs typeface="ＭＳ Ｐゴシック"/>
      </a:majorFont>
      <a:minorFont>
        <a:latin typeface="Calibri"/>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Arial" charset="0"/>
            <a:ea typeface="ＭＳ Ｐゴシック" charset="0"/>
            <a:cs typeface="ＭＳ Ｐゴシック"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Arial" charset="0"/>
            <a:ea typeface="ＭＳ Ｐゴシック" charset="0"/>
            <a:cs typeface="ＭＳ Ｐゴシック" charset="0"/>
          </a:defRPr>
        </a:defPPr>
      </a:lstStyle>
    </a:lnDef>
  </a:objectDefaults>
  <a:extraClrSchemeLst>
    <a:extraClrScheme>
      <a:clrScheme name="Office Them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Office Them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Office Them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Office Them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Office Them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Office Them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Office Them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Office Them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Office Them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argonauts_progress">
  <a:themeElements>
    <a:clrScheme name="Office Them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Theme">
      <a:majorFont>
        <a:latin typeface="Calibri"/>
        <a:ea typeface="ＭＳ Ｐゴシック"/>
        <a:cs typeface="ＭＳ Ｐゴシック"/>
      </a:majorFont>
      <a:minorFont>
        <a:latin typeface="Calibri"/>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Arial" charset="0"/>
            <a:ea typeface="ＭＳ Ｐゴシック" charset="0"/>
            <a:cs typeface="ＭＳ Ｐゴシック"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Arial" charset="0"/>
            <a:ea typeface="ＭＳ Ｐゴシック" charset="0"/>
            <a:cs typeface="ＭＳ Ｐゴシック" charset="0"/>
          </a:defRPr>
        </a:defPPr>
      </a:lstStyle>
    </a:lnDef>
  </a:objectDefaults>
  <a:extraClrSchemeLst>
    <a:extraClrScheme>
      <a:clrScheme name="Office Them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Office Them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Office Them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Office Them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Office Them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Office Them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Office Them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Office Them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Office Them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argonauts_project">
  <a:themeElements>
    <a:clrScheme name="Office Them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Theme">
      <a:majorFont>
        <a:latin typeface="Calibri"/>
        <a:ea typeface="ＭＳ Ｐゴシック"/>
        <a:cs typeface="ＭＳ Ｐゴシック"/>
      </a:majorFont>
      <a:minorFont>
        <a:latin typeface="Calibri"/>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Arial" charset="0"/>
            <a:ea typeface="ＭＳ Ｐゴシック" charset="0"/>
            <a:cs typeface="ＭＳ Ｐゴシック"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Arial" charset="0"/>
            <a:ea typeface="ＭＳ Ｐゴシック" charset="0"/>
            <a:cs typeface="ＭＳ Ｐゴシック" charset="0"/>
          </a:defRPr>
        </a:defPPr>
      </a:lstStyle>
    </a:lnDef>
  </a:objectDefaults>
  <a:extraClrSchemeLst>
    <a:extraClrScheme>
      <a:clrScheme name="Office Them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Office Them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Office Them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Office Them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Office Them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Office Them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Office Them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Office Them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Office Them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argonauts_roadmap">
  <a:themeElements>
    <a:clrScheme name="Office Them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Theme">
      <a:majorFont>
        <a:latin typeface="Calibri"/>
        <a:ea typeface="ＭＳ Ｐゴシック"/>
        <a:cs typeface="ＭＳ Ｐゴシック"/>
      </a:majorFont>
      <a:minorFont>
        <a:latin typeface="Calibri"/>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Arial" charset="0"/>
            <a:ea typeface="ＭＳ Ｐゴシック" charset="0"/>
            <a:cs typeface="ＭＳ Ｐゴシック"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Arial" charset="0"/>
            <a:ea typeface="ＭＳ Ｐゴシック" charset="0"/>
            <a:cs typeface="ＭＳ Ｐゴシック" charset="0"/>
          </a:defRPr>
        </a:defPPr>
      </a:lstStyle>
    </a:lnDef>
  </a:objectDefaults>
  <a:extraClrSchemeLst>
    <a:extraClrScheme>
      <a:clrScheme name="Office Them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Office Them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Office Them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Office Them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Office Them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Office Them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Office Them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Office Them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Office Them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6671</TotalTime>
  <Words>7031</Words>
  <Application>Microsoft Macintosh PowerPoint</Application>
  <PresentationFormat>On-screen Show (4:3)</PresentationFormat>
  <Paragraphs>1227</Paragraphs>
  <Slides>100</Slides>
  <Notes>68</Notes>
  <HiddenSlides>0</HiddenSlides>
  <MMClips>0</MMClips>
  <ScaleCrop>false</ScaleCrop>
  <HeadingPairs>
    <vt:vector size="4" baseType="variant">
      <vt:variant>
        <vt:lpstr>Theme</vt:lpstr>
      </vt:variant>
      <vt:variant>
        <vt:i4>7</vt:i4>
      </vt:variant>
      <vt:variant>
        <vt:lpstr>Slide Titles</vt:lpstr>
      </vt:variant>
      <vt:variant>
        <vt:i4>100</vt:i4>
      </vt:variant>
    </vt:vector>
  </HeadingPairs>
  <TitlesOfParts>
    <vt:vector size="107" baseType="lpstr">
      <vt:lpstr>argonauts_approach</vt:lpstr>
      <vt:lpstr>Office Theme</vt:lpstr>
      <vt:lpstr>argonauts_basic</vt:lpstr>
      <vt:lpstr>argonauts_team</vt:lpstr>
      <vt:lpstr>argonauts_progress</vt:lpstr>
      <vt:lpstr>argonauts_project</vt:lpstr>
      <vt:lpstr>argonauts_roadmap</vt:lpstr>
      <vt:lpstr>PowerPoint Presentation</vt:lpstr>
      <vt:lpstr>Agenda</vt:lpstr>
      <vt:lpstr>Argonauts Team</vt:lpstr>
      <vt:lpstr>Studio Mentors</vt:lpstr>
      <vt:lpstr>Client – EnerNOC, Inc.</vt:lpstr>
      <vt:lpstr>PowerPoint Presentation</vt:lpstr>
      <vt:lpstr>PowerPoint Presentation</vt:lpstr>
      <vt:lpstr>Project Context – Demand Response</vt:lpstr>
      <vt:lpstr>Project Objectives and Deliverables</vt:lpstr>
      <vt:lpstr>Project Strategy</vt:lpstr>
      <vt:lpstr>Summer 2012 – Semester Goals</vt:lpstr>
      <vt:lpstr>Summer 2012 – Earned Value (EV) Chart</vt:lpstr>
      <vt:lpstr>Approach</vt:lpstr>
      <vt:lpstr>Planning, Estimation, and Tracking</vt:lpstr>
      <vt:lpstr>Planning, Estimation, and Tracking</vt:lpstr>
      <vt:lpstr>Planning, Estimation, and Tracking</vt:lpstr>
      <vt:lpstr>Planning, Estimation, and Tracking</vt:lpstr>
      <vt:lpstr>Planning, Estimation, and Tracking</vt:lpstr>
      <vt:lpstr>Top 3 Risks – End of Summer 2012</vt:lpstr>
      <vt:lpstr>Approach</vt:lpstr>
      <vt:lpstr>Quality Attributes</vt:lpstr>
      <vt:lpstr>Primary Quality Assurance Activities</vt:lpstr>
      <vt:lpstr>Defect Classification</vt:lpstr>
      <vt:lpstr>Secondary Quality Assurance Activities</vt:lpstr>
      <vt:lpstr>Approach</vt:lpstr>
      <vt:lpstr>Architectural Prototyping</vt:lpstr>
      <vt:lpstr>Architectural Prototyping</vt:lpstr>
      <vt:lpstr>Architectural Prototyping</vt:lpstr>
      <vt:lpstr>Architectural Prototyping</vt:lpstr>
      <vt:lpstr>Architectural Prototyping</vt:lpstr>
      <vt:lpstr>Architectural Prototyping</vt:lpstr>
      <vt:lpstr>Architectural Prototyping</vt:lpstr>
      <vt:lpstr>Prototyping Reflections</vt:lpstr>
      <vt:lpstr>Status of Architectural Verification</vt:lpstr>
      <vt:lpstr>Fall 2012 Roadmap</vt:lpstr>
      <vt:lpstr>Team Roles – Fall 2012</vt:lpstr>
      <vt:lpstr>Backup</vt:lpstr>
      <vt:lpstr>Acceptance Criteria</vt:lpstr>
      <vt:lpstr>Project Context – Demand Response</vt:lpstr>
      <vt:lpstr>Project Scope – Automated Demand Response</vt:lpstr>
      <vt:lpstr>Week 1</vt:lpstr>
      <vt:lpstr>Week 2</vt:lpstr>
      <vt:lpstr>Week 3</vt:lpstr>
      <vt:lpstr>Week 4</vt:lpstr>
      <vt:lpstr>Week 5</vt:lpstr>
      <vt:lpstr>Week 6</vt:lpstr>
      <vt:lpstr>Week 7</vt:lpstr>
      <vt:lpstr>Week 8</vt:lpstr>
      <vt:lpstr>Week 9</vt:lpstr>
      <vt:lpstr>Week 10</vt:lpstr>
      <vt:lpstr>Week 11</vt:lpstr>
      <vt:lpstr>Week 12</vt:lpstr>
      <vt:lpstr>Iteration 12 Burndown</vt:lpstr>
      <vt:lpstr>Iteration 13 Burndown</vt:lpstr>
      <vt:lpstr>Task Relative Error</vt:lpstr>
      <vt:lpstr>Average Task Relative Error</vt:lpstr>
      <vt:lpstr>Risk Management Process </vt:lpstr>
      <vt:lpstr>Top 3 Risks – Beginning of Summer 2012</vt:lpstr>
      <vt:lpstr>Status of Risks over the Summer 2012</vt:lpstr>
      <vt:lpstr>Quality Activity: Detailed Design Reviews</vt:lpstr>
      <vt:lpstr>Quality Activity: Unit Testing</vt:lpstr>
      <vt:lpstr>Quality Activity: Smoke Testing</vt:lpstr>
      <vt:lpstr>Test Cases Distribution</vt:lpstr>
      <vt:lpstr>Keeping architecture and prototype in sync</vt:lpstr>
      <vt:lpstr>Changes on the proposed architecture</vt:lpstr>
      <vt:lpstr>Allocation view and initial diagrams</vt:lpstr>
      <vt:lpstr>Architecture Design Process</vt:lpstr>
      <vt:lpstr>Dynamic Perspective, High-Level Context</vt:lpstr>
      <vt:lpstr>Dynamic Perspective, Outbound Message Flow</vt:lpstr>
      <vt:lpstr>Dynamic Perspective, Outbound Message Flow</vt:lpstr>
      <vt:lpstr>Dynamic Perspective, Outbound Message Flow</vt:lpstr>
      <vt:lpstr>Dynamic Perspective, Outbound Message Flow</vt:lpstr>
      <vt:lpstr>Dynamic Perspective, Inbound Message Flow</vt:lpstr>
      <vt:lpstr>Dynamic Perspective, Inbound Message Flow</vt:lpstr>
      <vt:lpstr>Dynamic Perspective, Inbound Message Flow</vt:lpstr>
      <vt:lpstr>Dynamic Perspective, Persistence Tier</vt:lpstr>
      <vt:lpstr>Physical Perspective, Allocation View</vt:lpstr>
      <vt:lpstr>Static Perspective, Protocol Gateway API</vt:lpstr>
      <vt:lpstr>Static Perspective, Protocol Gateway API</vt:lpstr>
      <vt:lpstr>Static Perspective, Protocol Gateway API</vt:lpstr>
      <vt:lpstr>QA01 – Scalability Scenario</vt:lpstr>
      <vt:lpstr>QA01 – Scalability Design Decisions</vt:lpstr>
      <vt:lpstr>QA01 – Scalability Design Decisions</vt:lpstr>
      <vt:lpstr>QA01 – Scalability Design Decisions</vt:lpstr>
      <vt:lpstr>Extensibility Scenarios</vt:lpstr>
      <vt:lpstr>Dynamic Perspective, Process Allocation View</vt:lpstr>
      <vt:lpstr>Static Perspective, OpenADR Service API</vt:lpstr>
      <vt:lpstr>Performance Quality Attribute Scenarios</vt:lpstr>
      <vt:lpstr>Deployability Quality Attribute Scenarios</vt:lpstr>
      <vt:lpstr>Physical Perspective, Allocation View</vt:lpstr>
      <vt:lpstr>Availability Quality Attribute Scenarios</vt:lpstr>
      <vt:lpstr>Security Quality Attribute Scenarios</vt:lpstr>
      <vt:lpstr>Key Business Constraints</vt:lpstr>
      <vt:lpstr>Key Technical Constraints</vt:lpstr>
      <vt:lpstr>Scenarios for QA: Protocol Extensibility </vt:lpstr>
      <vt:lpstr>Scenarios for QA : Service Extensibility </vt:lpstr>
      <vt:lpstr>Scenarios for QA : Scalability </vt:lpstr>
      <vt:lpstr>Scenarios for QA: Performance Outbound latency </vt:lpstr>
      <vt:lpstr>Scenarios for QA: Performance Inbound latency </vt:lpstr>
      <vt:lpstr>Scenarios for QA: Performance Throughput </vt:lpstr>
    </vt:vector>
  </TitlesOfParts>
  <Company>Marissa Lenzo</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Marissa Lenzo</dc:creator>
  <cp:lastModifiedBy>tharanga gamaethige</cp:lastModifiedBy>
  <cp:revision>449</cp:revision>
  <cp:lastPrinted>2012-08-09T15:55:09Z</cp:lastPrinted>
  <dcterms:created xsi:type="dcterms:W3CDTF">2012-05-08T14:45:18Z</dcterms:created>
  <dcterms:modified xsi:type="dcterms:W3CDTF">2012-08-10T03:47:54Z</dcterms:modified>
</cp:coreProperties>
</file>